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94" r:id="rId2"/>
    <p:sldMasterId id="2147483706"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CC8D48"/>
    <a:srgbClr val="B77835"/>
    <a:srgbClr val="FFF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12" autoAdjust="0"/>
  </p:normalViewPr>
  <p:slideViewPr>
    <p:cSldViewPr snapToGrid="0">
      <p:cViewPr varScale="1">
        <p:scale>
          <a:sx n="58" d="100"/>
          <a:sy n="58" d="100"/>
        </p:scale>
        <p:origin x="10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6.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diagrams/_rels/data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image" Target="../media/image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7A524A-5F35-4441-87E4-08202957D3F5}"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204D158D-34CB-4350-A147-3DF7C203908C}">
      <dgm:prSet phldrT="[Text]"/>
      <dgm:spPr/>
      <dgm:t>
        <a:bodyPr/>
        <a:lstStyle/>
        <a:p>
          <a:r>
            <a:rPr lang="en-US" b="1" dirty="0" smtClean="0">
              <a:solidFill>
                <a:schemeClr val="tx1"/>
              </a:solidFill>
            </a:rPr>
            <a:t>1.</a:t>
          </a:r>
          <a:endParaRPr lang="en-US" b="1" dirty="0">
            <a:solidFill>
              <a:schemeClr val="tx1"/>
            </a:solidFill>
          </a:endParaRPr>
        </a:p>
      </dgm:t>
    </dgm:pt>
    <dgm:pt modelId="{792B4CD4-6474-4262-A22E-EFB46F3E3B99}" type="parTrans" cxnId="{4E1CE0DE-1D31-431A-BDC9-2B76FAA77491}">
      <dgm:prSet/>
      <dgm:spPr/>
      <dgm:t>
        <a:bodyPr/>
        <a:lstStyle/>
        <a:p>
          <a:endParaRPr lang="en-US"/>
        </a:p>
      </dgm:t>
    </dgm:pt>
    <dgm:pt modelId="{DFE19DD1-342B-4BDC-87BC-D1D6652BD87C}" type="sibTrans" cxnId="{4E1CE0DE-1D31-431A-BDC9-2B76FAA77491}">
      <dgm:prSet/>
      <dgm:spPr/>
      <dgm:t>
        <a:bodyPr/>
        <a:lstStyle/>
        <a:p>
          <a:endParaRPr lang="en-US"/>
        </a:p>
      </dgm:t>
    </dgm:pt>
    <dgm:pt modelId="{C1B9BE22-02E0-4666-96C3-74C8E91362E4}">
      <dgm:prSet phldrT="[Text]"/>
      <dgm:spPr/>
      <dgm:t>
        <a:bodyPr/>
        <a:lstStyle/>
        <a:p>
          <a:r>
            <a:rPr lang="az-Latn-AZ" b="1" dirty="0" smtClean="0"/>
            <a:t>Azərbaycanda daş dövrü</a:t>
          </a:r>
          <a:r>
            <a:rPr lang="en-US" b="1" dirty="0" smtClean="0"/>
            <a:t>,</a:t>
          </a:r>
          <a:r>
            <a:rPr lang="az-Latn-AZ" b="1" dirty="0" smtClean="0"/>
            <a:t> Quruçay mədəniyyətinin formalaşması</a:t>
          </a:r>
          <a:endParaRPr lang="en-US" b="1" dirty="0"/>
        </a:p>
      </dgm:t>
    </dgm:pt>
    <dgm:pt modelId="{9166CC93-F13D-4888-B4D2-2F50D079B5C5}" type="parTrans" cxnId="{7FB3BE57-BC54-4213-9DB1-282B838DFB43}">
      <dgm:prSet/>
      <dgm:spPr/>
      <dgm:t>
        <a:bodyPr/>
        <a:lstStyle/>
        <a:p>
          <a:endParaRPr lang="en-US"/>
        </a:p>
      </dgm:t>
    </dgm:pt>
    <dgm:pt modelId="{285F276C-9D93-4B4C-92AF-2FFB3EA77E12}" type="sibTrans" cxnId="{7FB3BE57-BC54-4213-9DB1-282B838DFB43}">
      <dgm:prSet/>
      <dgm:spPr/>
      <dgm:t>
        <a:bodyPr/>
        <a:lstStyle/>
        <a:p>
          <a:endParaRPr lang="en-US"/>
        </a:p>
      </dgm:t>
    </dgm:pt>
    <dgm:pt modelId="{47E65C37-FACB-4010-895C-1E2F618BA3DC}">
      <dgm:prSet phldrT="[Text]"/>
      <dgm:spPr/>
      <dgm:t>
        <a:bodyPr/>
        <a:lstStyle/>
        <a:p>
          <a:r>
            <a:rPr lang="en-US" b="1" dirty="0" smtClean="0">
              <a:solidFill>
                <a:schemeClr val="tx1"/>
              </a:solidFill>
            </a:rPr>
            <a:t>2</a:t>
          </a:r>
          <a:r>
            <a:rPr lang="en-US" b="1" dirty="0" smtClean="0"/>
            <a:t>.</a:t>
          </a:r>
          <a:endParaRPr lang="en-US" b="1" dirty="0"/>
        </a:p>
      </dgm:t>
    </dgm:pt>
    <dgm:pt modelId="{A92E552A-57AF-467E-98B8-698776322AC9}" type="parTrans" cxnId="{F81C658F-30F7-4038-B9D8-ED3FFA754BCB}">
      <dgm:prSet/>
      <dgm:spPr/>
      <dgm:t>
        <a:bodyPr/>
        <a:lstStyle/>
        <a:p>
          <a:endParaRPr lang="en-US"/>
        </a:p>
      </dgm:t>
    </dgm:pt>
    <dgm:pt modelId="{DEB2433E-AF70-46CA-B72C-513E2FE3EC11}" type="sibTrans" cxnId="{F81C658F-30F7-4038-B9D8-ED3FFA754BCB}">
      <dgm:prSet/>
      <dgm:spPr/>
      <dgm:t>
        <a:bodyPr/>
        <a:lstStyle/>
        <a:p>
          <a:endParaRPr lang="en-US"/>
        </a:p>
      </dgm:t>
    </dgm:pt>
    <dgm:pt modelId="{B1DF8E31-80B1-460B-93E7-A010F7CB327E}">
      <dgm:prSet phldrT="[Text]"/>
      <dgm:spPr/>
      <dgm:t>
        <a:bodyPr/>
        <a:lstStyle/>
        <a:p>
          <a:r>
            <a:rPr lang="az-Latn-AZ" b="1" dirty="0" smtClean="0">
              <a:solidFill>
                <a:schemeClr val="tx1"/>
              </a:solidFill>
            </a:rPr>
            <a:t>4.</a:t>
          </a:r>
          <a:endParaRPr lang="en-US" b="1" dirty="0">
            <a:solidFill>
              <a:schemeClr val="tx1"/>
            </a:solidFill>
          </a:endParaRPr>
        </a:p>
      </dgm:t>
    </dgm:pt>
    <dgm:pt modelId="{E26822CE-E33D-433E-AACE-FF873634E513}" type="parTrans" cxnId="{8C022C2C-C3A8-4A35-85ED-0EF31FA692D9}">
      <dgm:prSet/>
      <dgm:spPr/>
      <dgm:t>
        <a:bodyPr/>
        <a:lstStyle/>
        <a:p>
          <a:endParaRPr lang="en-US"/>
        </a:p>
      </dgm:t>
    </dgm:pt>
    <dgm:pt modelId="{C09370C7-D632-4AC3-A7A1-E16BBC993F8A}" type="sibTrans" cxnId="{8C022C2C-C3A8-4A35-85ED-0EF31FA692D9}">
      <dgm:prSet/>
      <dgm:spPr/>
      <dgm:t>
        <a:bodyPr/>
        <a:lstStyle/>
        <a:p>
          <a:endParaRPr lang="en-US"/>
        </a:p>
      </dgm:t>
    </dgm:pt>
    <dgm:pt modelId="{AC581A09-0582-4747-89CE-88058859F54B}">
      <dgm:prSet phldrT="[Text]"/>
      <dgm:spPr/>
      <dgm:t>
        <a:bodyPr/>
        <a:lstStyle/>
        <a:p>
          <a:r>
            <a:rPr lang="az-Latn-AZ" b="1" dirty="0" smtClean="0"/>
            <a:t>Azərbaycanda ibtidai icma quruluşunun dağılması və sinifli cəmiyyətin meydan gəlməsi</a:t>
          </a:r>
          <a:endParaRPr lang="en-US" b="1" dirty="0"/>
        </a:p>
      </dgm:t>
    </dgm:pt>
    <dgm:pt modelId="{3B7D2D13-AC1F-4BDE-BD29-FDC28D29642B}" type="parTrans" cxnId="{EB263AC9-C225-45D9-BBC6-E975A6113955}">
      <dgm:prSet/>
      <dgm:spPr/>
      <dgm:t>
        <a:bodyPr/>
        <a:lstStyle/>
        <a:p>
          <a:endParaRPr lang="en-US"/>
        </a:p>
      </dgm:t>
    </dgm:pt>
    <dgm:pt modelId="{27CEA0F0-54C7-4B00-AE8A-BDB4E3E420FD}" type="sibTrans" cxnId="{EB263AC9-C225-45D9-BBC6-E975A6113955}">
      <dgm:prSet/>
      <dgm:spPr/>
      <dgm:t>
        <a:bodyPr/>
        <a:lstStyle/>
        <a:p>
          <a:endParaRPr lang="en-US"/>
        </a:p>
      </dgm:t>
    </dgm:pt>
    <dgm:pt modelId="{5A113FD2-BC84-4A26-9EC5-71C0D5E67F88}">
      <dgm:prSet phldrT="[Text]"/>
      <dgm:spPr/>
      <dgm:t>
        <a:bodyPr/>
        <a:lstStyle/>
        <a:p>
          <a:r>
            <a:rPr lang="en-US" b="1" dirty="0" smtClean="0">
              <a:solidFill>
                <a:schemeClr val="tx1"/>
              </a:solidFill>
            </a:rPr>
            <a:t>3.</a:t>
          </a:r>
          <a:endParaRPr lang="en-US" b="1" dirty="0">
            <a:solidFill>
              <a:schemeClr val="tx1"/>
            </a:solidFill>
          </a:endParaRPr>
        </a:p>
      </dgm:t>
    </dgm:pt>
    <dgm:pt modelId="{283B9283-565C-41F4-A64B-F4860E661174}" type="parTrans" cxnId="{0E21BA8C-58C5-42C6-98F0-4D8368C19938}">
      <dgm:prSet/>
      <dgm:spPr/>
      <dgm:t>
        <a:bodyPr/>
        <a:lstStyle/>
        <a:p>
          <a:endParaRPr lang="en-US"/>
        </a:p>
      </dgm:t>
    </dgm:pt>
    <dgm:pt modelId="{09F9AC91-52AE-4586-B626-632DB0456808}" type="sibTrans" cxnId="{0E21BA8C-58C5-42C6-98F0-4D8368C19938}">
      <dgm:prSet/>
      <dgm:spPr/>
      <dgm:t>
        <a:bodyPr/>
        <a:lstStyle/>
        <a:p>
          <a:endParaRPr lang="en-US"/>
        </a:p>
      </dgm:t>
    </dgm:pt>
    <dgm:pt modelId="{2B193EF3-D562-4C9E-B407-626344071B85}">
      <dgm:prSet/>
      <dgm:spPr/>
      <dgm:t>
        <a:bodyPr/>
        <a:lstStyle/>
        <a:p>
          <a:r>
            <a:rPr lang="en-US" b="1" dirty="0" err="1" smtClean="0"/>
            <a:t>Az</a:t>
          </a:r>
          <a:r>
            <a:rPr lang="az-Latn-AZ" b="1" dirty="0" smtClean="0"/>
            <a:t>ərbaycan mezolit</a:t>
          </a:r>
          <a:r>
            <a:rPr lang="en-US" b="1" dirty="0" smtClean="0"/>
            <a:t>,</a:t>
          </a:r>
          <a:r>
            <a:rPr lang="az-Latn-AZ" b="1" dirty="0" smtClean="0"/>
            <a:t> neolit</a:t>
          </a:r>
          <a:r>
            <a:rPr lang="en-US" b="1" dirty="0" smtClean="0"/>
            <a:t>,</a:t>
          </a:r>
          <a:r>
            <a:rPr lang="az-Latn-AZ" b="1" dirty="0" smtClean="0"/>
            <a:t> eneolit dövründə</a:t>
          </a:r>
          <a:endParaRPr lang="en-US" b="1" dirty="0"/>
        </a:p>
      </dgm:t>
    </dgm:pt>
    <dgm:pt modelId="{2AC30C55-01C2-4E96-8CB5-5EF20B5A8F25}" type="parTrans" cxnId="{0816AD1B-AB5C-417C-A799-065626CCA416}">
      <dgm:prSet/>
      <dgm:spPr/>
      <dgm:t>
        <a:bodyPr/>
        <a:lstStyle/>
        <a:p>
          <a:endParaRPr lang="en-US"/>
        </a:p>
      </dgm:t>
    </dgm:pt>
    <dgm:pt modelId="{85C18038-8CB3-47D9-A0E1-A4EE6F3D1D0B}" type="sibTrans" cxnId="{0816AD1B-AB5C-417C-A799-065626CCA416}">
      <dgm:prSet/>
      <dgm:spPr/>
      <dgm:t>
        <a:bodyPr/>
        <a:lstStyle/>
        <a:p>
          <a:endParaRPr lang="en-US"/>
        </a:p>
      </dgm:t>
    </dgm:pt>
    <dgm:pt modelId="{5EC0CE44-99F2-4593-BE34-BCE2A9BC48FD}">
      <dgm:prSet/>
      <dgm:spPr/>
      <dgm:t>
        <a:bodyPr/>
        <a:lstStyle/>
        <a:p>
          <a:r>
            <a:rPr lang="en-US" b="1" dirty="0" err="1" smtClean="0">
              <a:solidFill>
                <a:schemeClr val="tx1"/>
              </a:solidFill>
            </a:rPr>
            <a:t>Az</a:t>
          </a:r>
          <a:r>
            <a:rPr lang="az-Latn-AZ" b="1" dirty="0" smtClean="0">
              <a:solidFill>
                <a:schemeClr val="tx1"/>
              </a:solidFill>
            </a:rPr>
            <a:t>ərbaycan Tunc dövründə</a:t>
          </a:r>
          <a:endParaRPr lang="en-US" b="1" dirty="0">
            <a:solidFill>
              <a:schemeClr val="tx1"/>
            </a:solidFill>
          </a:endParaRPr>
        </a:p>
      </dgm:t>
    </dgm:pt>
    <dgm:pt modelId="{B9F9C622-6460-484C-A891-C85EAB736F6E}" type="parTrans" cxnId="{F43A7344-3DBF-47F4-9918-FE13E3ABE1BB}">
      <dgm:prSet/>
      <dgm:spPr/>
      <dgm:t>
        <a:bodyPr/>
        <a:lstStyle/>
        <a:p>
          <a:endParaRPr lang="en-US"/>
        </a:p>
      </dgm:t>
    </dgm:pt>
    <dgm:pt modelId="{36F507D1-90E2-49F3-AF79-8081A37DE38F}" type="sibTrans" cxnId="{F43A7344-3DBF-47F4-9918-FE13E3ABE1BB}">
      <dgm:prSet/>
      <dgm:spPr/>
      <dgm:t>
        <a:bodyPr/>
        <a:lstStyle/>
        <a:p>
          <a:endParaRPr lang="en-US"/>
        </a:p>
      </dgm:t>
    </dgm:pt>
    <dgm:pt modelId="{B60799AC-5994-46F2-8DA1-71E50652AB59}" type="pres">
      <dgm:prSet presAssocID="{DC7A524A-5F35-4441-87E4-08202957D3F5}" presName="linearFlow" presStyleCnt="0">
        <dgm:presLayoutVars>
          <dgm:dir/>
          <dgm:animLvl val="lvl"/>
          <dgm:resizeHandles val="exact"/>
        </dgm:presLayoutVars>
      </dgm:prSet>
      <dgm:spPr/>
      <dgm:t>
        <a:bodyPr/>
        <a:lstStyle/>
        <a:p>
          <a:endParaRPr lang="en-US"/>
        </a:p>
      </dgm:t>
    </dgm:pt>
    <dgm:pt modelId="{FC68457B-F546-4869-BD15-96A672810B10}" type="pres">
      <dgm:prSet presAssocID="{204D158D-34CB-4350-A147-3DF7C203908C}" presName="composite" presStyleCnt="0"/>
      <dgm:spPr/>
    </dgm:pt>
    <dgm:pt modelId="{77948819-2A27-44BF-B732-29873DE658C5}" type="pres">
      <dgm:prSet presAssocID="{204D158D-34CB-4350-A147-3DF7C203908C}" presName="parentText" presStyleLbl="alignNode1" presStyleIdx="0" presStyleCnt="4">
        <dgm:presLayoutVars>
          <dgm:chMax val="1"/>
          <dgm:bulletEnabled val="1"/>
        </dgm:presLayoutVars>
      </dgm:prSet>
      <dgm:spPr/>
      <dgm:t>
        <a:bodyPr/>
        <a:lstStyle/>
        <a:p>
          <a:endParaRPr lang="en-US"/>
        </a:p>
      </dgm:t>
    </dgm:pt>
    <dgm:pt modelId="{9A9FA73D-00A7-4FC5-B3B6-AA1E52264E4B}" type="pres">
      <dgm:prSet presAssocID="{204D158D-34CB-4350-A147-3DF7C203908C}" presName="descendantText" presStyleLbl="alignAcc1" presStyleIdx="0" presStyleCnt="4" custLinFactNeighborX="0" custLinFactNeighborY="4807">
        <dgm:presLayoutVars>
          <dgm:bulletEnabled val="1"/>
        </dgm:presLayoutVars>
      </dgm:prSet>
      <dgm:spPr/>
      <dgm:t>
        <a:bodyPr/>
        <a:lstStyle/>
        <a:p>
          <a:endParaRPr lang="en-US"/>
        </a:p>
      </dgm:t>
    </dgm:pt>
    <dgm:pt modelId="{1AC59462-18BA-4455-88A7-1858787193A1}" type="pres">
      <dgm:prSet presAssocID="{DFE19DD1-342B-4BDC-87BC-D1D6652BD87C}" presName="sp" presStyleCnt="0"/>
      <dgm:spPr/>
    </dgm:pt>
    <dgm:pt modelId="{51651D74-F3E6-454F-845C-CE39A059120A}" type="pres">
      <dgm:prSet presAssocID="{47E65C37-FACB-4010-895C-1E2F618BA3DC}" presName="composite" presStyleCnt="0"/>
      <dgm:spPr/>
    </dgm:pt>
    <dgm:pt modelId="{603A8192-084A-43FA-8D20-BD0259424966}" type="pres">
      <dgm:prSet presAssocID="{47E65C37-FACB-4010-895C-1E2F618BA3DC}" presName="parentText" presStyleLbl="alignNode1" presStyleIdx="1" presStyleCnt="4" custLinFactNeighborX="0" custLinFactNeighborY="939">
        <dgm:presLayoutVars>
          <dgm:chMax val="1"/>
          <dgm:bulletEnabled val="1"/>
        </dgm:presLayoutVars>
      </dgm:prSet>
      <dgm:spPr/>
      <dgm:t>
        <a:bodyPr/>
        <a:lstStyle/>
        <a:p>
          <a:endParaRPr lang="en-US"/>
        </a:p>
      </dgm:t>
    </dgm:pt>
    <dgm:pt modelId="{16A2ABE1-579B-4FD6-B6CB-E4561F8863A7}" type="pres">
      <dgm:prSet presAssocID="{47E65C37-FACB-4010-895C-1E2F618BA3DC}" presName="descendantText" presStyleLbl="alignAcc1" presStyleIdx="1" presStyleCnt="4">
        <dgm:presLayoutVars>
          <dgm:bulletEnabled val="1"/>
        </dgm:presLayoutVars>
      </dgm:prSet>
      <dgm:spPr/>
      <dgm:t>
        <a:bodyPr/>
        <a:lstStyle/>
        <a:p>
          <a:endParaRPr lang="en-US"/>
        </a:p>
      </dgm:t>
    </dgm:pt>
    <dgm:pt modelId="{2763E806-3C36-43DC-BBCF-EB64C6F90944}" type="pres">
      <dgm:prSet presAssocID="{DEB2433E-AF70-46CA-B72C-513E2FE3EC11}" presName="sp" presStyleCnt="0"/>
      <dgm:spPr/>
    </dgm:pt>
    <dgm:pt modelId="{F0BA72C5-BAD1-4734-B0AF-AE48EF62CB86}" type="pres">
      <dgm:prSet presAssocID="{5A113FD2-BC84-4A26-9EC5-71C0D5E67F88}" presName="composite" presStyleCnt="0"/>
      <dgm:spPr/>
    </dgm:pt>
    <dgm:pt modelId="{F910BE64-7F8C-41A2-AC2E-FCEBE96F19C4}" type="pres">
      <dgm:prSet presAssocID="{5A113FD2-BC84-4A26-9EC5-71C0D5E67F88}" presName="parentText" presStyleLbl="alignNode1" presStyleIdx="2" presStyleCnt="4">
        <dgm:presLayoutVars>
          <dgm:chMax val="1"/>
          <dgm:bulletEnabled val="1"/>
        </dgm:presLayoutVars>
      </dgm:prSet>
      <dgm:spPr/>
      <dgm:t>
        <a:bodyPr/>
        <a:lstStyle/>
        <a:p>
          <a:endParaRPr lang="en-US"/>
        </a:p>
      </dgm:t>
    </dgm:pt>
    <dgm:pt modelId="{2C922B7F-41F0-4047-9E10-C551645AFCA3}" type="pres">
      <dgm:prSet presAssocID="{5A113FD2-BC84-4A26-9EC5-71C0D5E67F88}" presName="descendantText" presStyleLbl="alignAcc1" presStyleIdx="2" presStyleCnt="4">
        <dgm:presLayoutVars>
          <dgm:bulletEnabled val="1"/>
        </dgm:presLayoutVars>
      </dgm:prSet>
      <dgm:spPr/>
      <dgm:t>
        <a:bodyPr/>
        <a:lstStyle/>
        <a:p>
          <a:endParaRPr lang="en-US"/>
        </a:p>
      </dgm:t>
    </dgm:pt>
    <dgm:pt modelId="{0E17F131-6845-475C-91F3-EFD8CCC2E7E9}" type="pres">
      <dgm:prSet presAssocID="{09F9AC91-52AE-4586-B626-632DB0456808}" presName="sp" presStyleCnt="0"/>
      <dgm:spPr/>
    </dgm:pt>
    <dgm:pt modelId="{D946B0BF-794A-415E-A584-9F6641BA648C}" type="pres">
      <dgm:prSet presAssocID="{B1DF8E31-80B1-460B-93E7-A010F7CB327E}" presName="composite" presStyleCnt="0"/>
      <dgm:spPr/>
    </dgm:pt>
    <dgm:pt modelId="{D45A2475-FC35-4798-8701-D8214EB801D7}" type="pres">
      <dgm:prSet presAssocID="{B1DF8E31-80B1-460B-93E7-A010F7CB327E}" presName="parentText" presStyleLbl="alignNode1" presStyleIdx="3" presStyleCnt="4">
        <dgm:presLayoutVars>
          <dgm:chMax val="1"/>
          <dgm:bulletEnabled val="1"/>
        </dgm:presLayoutVars>
      </dgm:prSet>
      <dgm:spPr/>
      <dgm:t>
        <a:bodyPr/>
        <a:lstStyle/>
        <a:p>
          <a:endParaRPr lang="en-US"/>
        </a:p>
      </dgm:t>
    </dgm:pt>
    <dgm:pt modelId="{95924FDF-910E-4A69-A6C8-287E98F90849}" type="pres">
      <dgm:prSet presAssocID="{B1DF8E31-80B1-460B-93E7-A010F7CB327E}" presName="descendantText" presStyleLbl="alignAcc1" presStyleIdx="3" presStyleCnt="4">
        <dgm:presLayoutVars>
          <dgm:bulletEnabled val="1"/>
        </dgm:presLayoutVars>
      </dgm:prSet>
      <dgm:spPr/>
      <dgm:t>
        <a:bodyPr/>
        <a:lstStyle/>
        <a:p>
          <a:endParaRPr lang="en-US"/>
        </a:p>
      </dgm:t>
    </dgm:pt>
  </dgm:ptLst>
  <dgm:cxnLst>
    <dgm:cxn modelId="{DA44C694-E76B-412A-898F-429722C15A06}" type="presOf" srcId="{204D158D-34CB-4350-A147-3DF7C203908C}" destId="{77948819-2A27-44BF-B732-29873DE658C5}" srcOrd="0" destOrd="0" presId="urn:microsoft.com/office/officeart/2005/8/layout/chevron2"/>
    <dgm:cxn modelId="{0E21BA8C-58C5-42C6-98F0-4D8368C19938}" srcId="{DC7A524A-5F35-4441-87E4-08202957D3F5}" destId="{5A113FD2-BC84-4A26-9EC5-71C0D5E67F88}" srcOrd="2" destOrd="0" parTransId="{283B9283-565C-41F4-A64B-F4860E661174}" sibTransId="{09F9AC91-52AE-4586-B626-632DB0456808}"/>
    <dgm:cxn modelId="{F81C658F-30F7-4038-B9D8-ED3FFA754BCB}" srcId="{DC7A524A-5F35-4441-87E4-08202957D3F5}" destId="{47E65C37-FACB-4010-895C-1E2F618BA3DC}" srcOrd="1" destOrd="0" parTransId="{A92E552A-57AF-467E-98B8-698776322AC9}" sibTransId="{DEB2433E-AF70-46CA-B72C-513E2FE3EC11}"/>
    <dgm:cxn modelId="{8C022C2C-C3A8-4A35-85ED-0EF31FA692D9}" srcId="{DC7A524A-5F35-4441-87E4-08202957D3F5}" destId="{B1DF8E31-80B1-460B-93E7-A010F7CB327E}" srcOrd="3" destOrd="0" parTransId="{E26822CE-E33D-433E-AACE-FF873634E513}" sibTransId="{C09370C7-D632-4AC3-A7A1-E16BBC993F8A}"/>
    <dgm:cxn modelId="{CF53A647-6D79-421F-9A32-C37726539B91}" type="presOf" srcId="{AC581A09-0582-4747-89CE-88058859F54B}" destId="{95924FDF-910E-4A69-A6C8-287E98F90849}" srcOrd="0" destOrd="0" presId="urn:microsoft.com/office/officeart/2005/8/layout/chevron2"/>
    <dgm:cxn modelId="{0816AD1B-AB5C-417C-A799-065626CCA416}" srcId="{47E65C37-FACB-4010-895C-1E2F618BA3DC}" destId="{2B193EF3-D562-4C9E-B407-626344071B85}" srcOrd="0" destOrd="0" parTransId="{2AC30C55-01C2-4E96-8CB5-5EF20B5A8F25}" sibTransId="{85C18038-8CB3-47D9-A0E1-A4EE6F3D1D0B}"/>
    <dgm:cxn modelId="{7CA23114-CE32-4F63-BB59-25D07A7C1B6D}" type="presOf" srcId="{47E65C37-FACB-4010-895C-1E2F618BA3DC}" destId="{603A8192-084A-43FA-8D20-BD0259424966}" srcOrd="0" destOrd="0" presId="urn:microsoft.com/office/officeart/2005/8/layout/chevron2"/>
    <dgm:cxn modelId="{7FB3BE57-BC54-4213-9DB1-282B838DFB43}" srcId="{204D158D-34CB-4350-A147-3DF7C203908C}" destId="{C1B9BE22-02E0-4666-96C3-74C8E91362E4}" srcOrd="0" destOrd="0" parTransId="{9166CC93-F13D-4888-B4D2-2F50D079B5C5}" sibTransId="{285F276C-9D93-4B4C-92AF-2FFB3EA77E12}"/>
    <dgm:cxn modelId="{2BE64C10-8A46-4FD3-9959-84CC2579EA86}" type="presOf" srcId="{5A113FD2-BC84-4A26-9EC5-71C0D5E67F88}" destId="{F910BE64-7F8C-41A2-AC2E-FCEBE96F19C4}" srcOrd="0" destOrd="0" presId="urn:microsoft.com/office/officeart/2005/8/layout/chevron2"/>
    <dgm:cxn modelId="{F43A7344-3DBF-47F4-9918-FE13E3ABE1BB}" srcId="{5A113FD2-BC84-4A26-9EC5-71C0D5E67F88}" destId="{5EC0CE44-99F2-4593-BE34-BCE2A9BC48FD}" srcOrd="0" destOrd="0" parTransId="{B9F9C622-6460-484C-A891-C85EAB736F6E}" sibTransId="{36F507D1-90E2-49F3-AF79-8081A37DE38F}"/>
    <dgm:cxn modelId="{A5440C61-4746-4FA7-AD2D-654EB01A44AE}" type="presOf" srcId="{B1DF8E31-80B1-460B-93E7-A010F7CB327E}" destId="{D45A2475-FC35-4798-8701-D8214EB801D7}" srcOrd="0" destOrd="0" presId="urn:microsoft.com/office/officeart/2005/8/layout/chevron2"/>
    <dgm:cxn modelId="{82800551-3936-4CBB-BE37-7A5DF6CB9CB0}" type="presOf" srcId="{DC7A524A-5F35-4441-87E4-08202957D3F5}" destId="{B60799AC-5994-46F2-8DA1-71E50652AB59}" srcOrd="0" destOrd="0" presId="urn:microsoft.com/office/officeart/2005/8/layout/chevron2"/>
    <dgm:cxn modelId="{CA853B10-EA04-4410-80CD-28D71BA915C4}" type="presOf" srcId="{2B193EF3-D562-4C9E-B407-626344071B85}" destId="{16A2ABE1-579B-4FD6-B6CB-E4561F8863A7}" srcOrd="0" destOrd="0" presId="urn:microsoft.com/office/officeart/2005/8/layout/chevron2"/>
    <dgm:cxn modelId="{86422884-4553-48AF-80BA-B3E9A5263D6D}" type="presOf" srcId="{C1B9BE22-02E0-4666-96C3-74C8E91362E4}" destId="{9A9FA73D-00A7-4FC5-B3B6-AA1E52264E4B}" srcOrd="0" destOrd="0" presId="urn:microsoft.com/office/officeart/2005/8/layout/chevron2"/>
    <dgm:cxn modelId="{EB263AC9-C225-45D9-BBC6-E975A6113955}" srcId="{B1DF8E31-80B1-460B-93E7-A010F7CB327E}" destId="{AC581A09-0582-4747-89CE-88058859F54B}" srcOrd="0" destOrd="0" parTransId="{3B7D2D13-AC1F-4BDE-BD29-FDC28D29642B}" sibTransId="{27CEA0F0-54C7-4B00-AE8A-BDB4E3E420FD}"/>
    <dgm:cxn modelId="{4E1CE0DE-1D31-431A-BDC9-2B76FAA77491}" srcId="{DC7A524A-5F35-4441-87E4-08202957D3F5}" destId="{204D158D-34CB-4350-A147-3DF7C203908C}" srcOrd="0" destOrd="0" parTransId="{792B4CD4-6474-4262-A22E-EFB46F3E3B99}" sibTransId="{DFE19DD1-342B-4BDC-87BC-D1D6652BD87C}"/>
    <dgm:cxn modelId="{C84AED5F-3876-44A1-9BBC-5F2A0E0B6525}" type="presOf" srcId="{5EC0CE44-99F2-4593-BE34-BCE2A9BC48FD}" destId="{2C922B7F-41F0-4047-9E10-C551645AFCA3}" srcOrd="0" destOrd="0" presId="urn:microsoft.com/office/officeart/2005/8/layout/chevron2"/>
    <dgm:cxn modelId="{603AFB71-4A04-4504-8541-E09A9CFCF2C0}" type="presParOf" srcId="{B60799AC-5994-46F2-8DA1-71E50652AB59}" destId="{FC68457B-F546-4869-BD15-96A672810B10}" srcOrd="0" destOrd="0" presId="urn:microsoft.com/office/officeart/2005/8/layout/chevron2"/>
    <dgm:cxn modelId="{4FF28F9A-36C6-4870-8443-99437D811FC0}" type="presParOf" srcId="{FC68457B-F546-4869-BD15-96A672810B10}" destId="{77948819-2A27-44BF-B732-29873DE658C5}" srcOrd="0" destOrd="0" presId="urn:microsoft.com/office/officeart/2005/8/layout/chevron2"/>
    <dgm:cxn modelId="{036785B9-F865-49D7-B073-D0A7DCC7CB97}" type="presParOf" srcId="{FC68457B-F546-4869-BD15-96A672810B10}" destId="{9A9FA73D-00A7-4FC5-B3B6-AA1E52264E4B}" srcOrd="1" destOrd="0" presId="urn:microsoft.com/office/officeart/2005/8/layout/chevron2"/>
    <dgm:cxn modelId="{FD53879F-CCC6-443B-B50C-EDF787F224B2}" type="presParOf" srcId="{B60799AC-5994-46F2-8DA1-71E50652AB59}" destId="{1AC59462-18BA-4455-88A7-1858787193A1}" srcOrd="1" destOrd="0" presId="urn:microsoft.com/office/officeart/2005/8/layout/chevron2"/>
    <dgm:cxn modelId="{662511C7-5CE3-444F-B997-2F99D665F853}" type="presParOf" srcId="{B60799AC-5994-46F2-8DA1-71E50652AB59}" destId="{51651D74-F3E6-454F-845C-CE39A059120A}" srcOrd="2" destOrd="0" presId="urn:microsoft.com/office/officeart/2005/8/layout/chevron2"/>
    <dgm:cxn modelId="{5D4726B0-788E-4C48-8F4E-456294C50E06}" type="presParOf" srcId="{51651D74-F3E6-454F-845C-CE39A059120A}" destId="{603A8192-084A-43FA-8D20-BD0259424966}" srcOrd="0" destOrd="0" presId="urn:microsoft.com/office/officeart/2005/8/layout/chevron2"/>
    <dgm:cxn modelId="{FE18E009-D1D6-4357-A1FD-3F74A5D03628}" type="presParOf" srcId="{51651D74-F3E6-454F-845C-CE39A059120A}" destId="{16A2ABE1-579B-4FD6-B6CB-E4561F8863A7}" srcOrd="1" destOrd="0" presId="urn:microsoft.com/office/officeart/2005/8/layout/chevron2"/>
    <dgm:cxn modelId="{1591970B-59C4-4ECD-BF2B-3F01A87AB4E2}" type="presParOf" srcId="{B60799AC-5994-46F2-8DA1-71E50652AB59}" destId="{2763E806-3C36-43DC-BBCF-EB64C6F90944}" srcOrd="3" destOrd="0" presId="urn:microsoft.com/office/officeart/2005/8/layout/chevron2"/>
    <dgm:cxn modelId="{1B61CE04-3CA5-4004-B2B0-06895B50F53D}" type="presParOf" srcId="{B60799AC-5994-46F2-8DA1-71E50652AB59}" destId="{F0BA72C5-BAD1-4734-B0AF-AE48EF62CB86}" srcOrd="4" destOrd="0" presId="urn:microsoft.com/office/officeart/2005/8/layout/chevron2"/>
    <dgm:cxn modelId="{667CC7E8-D66D-45C8-9503-A74D5ECC60B8}" type="presParOf" srcId="{F0BA72C5-BAD1-4734-B0AF-AE48EF62CB86}" destId="{F910BE64-7F8C-41A2-AC2E-FCEBE96F19C4}" srcOrd="0" destOrd="0" presId="urn:microsoft.com/office/officeart/2005/8/layout/chevron2"/>
    <dgm:cxn modelId="{71DF5EEC-96CA-4AE1-B7FF-6D31A616B8A7}" type="presParOf" srcId="{F0BA72C5-BAD1-4734-B0AF-AE48EF62CB86}" destId="{2C922B7F-41F0-4047-9E10-C551645AFCA3}" srcOrd="1" destOrd="0" presId="urn:microsoft.com/office/officeart/2005/8/layout/chevron2"/>
    <dgm:cxn modelId="{B63A533F-30FC-4766-B320-C6C764AD90F3}" type="presParOf" srcId="{B60799AC-5994-46F2-8DA1-71E50652AB59}" destId="{0E17F131-6845-475C-91F3-EFD8CCC2E7E9}" srcOrd="5" destOrd="0" presId="urn:microsoft.com/office/officeart/2005/8/layout/chevron2"/>
    <dgm:cxn modelId="{1383579C-4209-4264-A1BE-BAC4586BD5D6}" type="presParOf" srcId="{B60799AC-5994-46F2-8DA1-71E50652AB59}" destId="{D946B0BF-794A-415E-A584-9F6641BA648C}" srcOrd="6" destOrd="0" presId="urn:microsoft.com/office/officeart/2005/8/layout/chevron2"/>
    <dgm:cxn modelId="{D422016C-AC43-44C0-9681-4A82265CADD7}" type="presParOf" srcId="{D946B0BF-794A-415E-A584-9F6641BA648C}" destId="{D45A2475-FC35-4798-8701-D8214EB801D7}" srcOrd="0" destOrd="0" presId="urn:microsoft.com/office/officeart/2005/8/layout/chevron2"/>
    <dgm:cxn modelId="{E9C01CB3-6F6D-4314-9280-A8BCC12544A2}" type="presParOf" srcId="{D946B0BF-794A-415E-A584-9F6641BA648C}" destId="{95924FDF-910E-4A69-A6C8-287E98F9084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E6DBA2-0341-4021-A8B9-5F2AC4368548}" type="doc">
      <dgm:prSet loTypeId="urn:microsoft.com/office/officeart/2008/layout/RadialCluster" loCatId="cycle" qsTypeId="urn:microsoft.com/office/officeart/2005/8/quickstyle/simple1" qsCatId="simple" csTypeId="urn:microsoft.com/office/officeart/2005/8/colors/colorful4" csCatId="colorful" phldr="1"/>
      <dgm:spPr/>
      <dgm:t>
        <a:bodyPr/>
        <a:lstStyle/>
        <a:p>
          <a:endParaRPr lang="en-US"/>
        </a:p>
      </dgm:t>
    </dgm:pt>
    <dgm:pt modelId="{98855BA9-438F-4852-825C-B6CD78E16EAA}">
      <dgm:prSet phldrT="[Text]"/>
      <dgm:spPr/>
      <dgm:t>
        <a:bodyPr/>
        <a:lstStyle/>
        <a:p>
          <a:r>
            <a:rPr lang="en-US" b="1" dirty="0" smtClean="0">
              <a:solidFill>
                <a:schemeClr val="tx1"/>
              </a:solidFill>
            </a:rPr>
            <a:t>“</a:t>
          </a:r>
          <a:r>
            <a:rPr lang="az-Latn-AZ" b="1" dirty="0" smtClean="0">
              <a:solidFill>
                <a:schemeClr val="tx1"/>
              </a:solidFill>
            </a:rPr>
            <a:t>İnsanabənzər meymunun qalıqları</a:t>
          </a:r>
          <a:r>
            <a:rPr lang="en-US" b="1" dirty="0" smtClean="0">
              <a:solidFill>
                <a:schemeClr val="tx1"/>
              </a:solidFill>
            </a:rPr>
            <a:t>”</a:t>
          </a:r>
          <a:endParaRPr lang="en-US" b="1" dirty="0">
            <a:solidFill>
              <a:schemeClr val="tx1"/>
            </a:solidFill>
          </a:endParaRPr>
        </a:p>
      </dgm:t>
    </dgm:pt>
    <dgm:pt modelId="{A03271E8-7354-42D1-BA3B-633373DD4629}" type="parTrans" cxnId="{3EFCD0C1-4D2F-4808-AF63-A2D214C4B0CD}">
      <dgm:prSet/>
      <dgm:spPr/>
      <dgm:t>
        <a:bodyPr/>
        <a:lstStyle/>
        <a:p>
          <a:endParaRPr lang="en-US"/>
        </a:p>
      </dgm:t>
    </dgm:pt>
    <dgm:pt modelId="{6D2A9BC7-73BF-47E7-BDA3-28F25757F9AB}" type="sibTrans" cxnId="{3EFCD0C1-4D2F-4808-AF63-A2D214C4B0CD}">
      <dgm:prSet/>
      <dgm:spPr/>
      <dgm:t>
        <a:bodyPr/>
        <a:lstStyle/>
        <a:p>
          <a:endParaRPr lang="en-US"/>
        </a:p>
      </dgm:t>
    </dgm:pt>
    <dgm:pt modelId="{605F0D59-D3A8-400B-923A-2C6BFD41A673}">
      <dgm:prSet phldrT="[Text]"/>
      <dgm:spPr>
        <a:blipFill rotWithShape="0">
          <a:blip xmlns:r="http://schemas.openxmlformats.org/officeDocument/2006/relationships" r:embed="rId1"/>
          <a:stretch>
            <a:fillRect/>
          </a:stretch>
        </a:blipFill>
      </dgm:spPr>
      <dgm:t>
        <a:bodyPr/>
        <a:lstStyle/>
        <a:p>
          <a:endParaRPr lang="en-US" dirty="0" smtClean="0"/>
        </a:p>
        <a:p>
          <a:endParaRPr lang="en-US" dirty="0" smtClean="0"/>
        </a:p>
        <a:p>
          <a:r>
            <a:rPr lang="en-US" b="1" dirty="0" smtClean="0">
              <a:solidFill>
                <a:schemeClr val="tx1"/>
              </a:solidFill>
            </a:rPr>
            <a:t>“</a:t>
          </a:r>
          <a:r>
            <a:rPr lang="en-US" b="1" dirty="0" err="1" smtClean="0">
              <a:solidFill>
                <a:schemeClr val="tx1"/>
              </a:solidFill>
            </a:rPr>
            <a:t>Eldar</a:t>
          </a:r>
          <a:r>
            <a:rPr lang="en-US" b="1" dirty="0" smtClean="0">
              <a:solidFill>
                <a:schemeClr val="tx1"/>
              </a:solidFill>
            </a:rPr>
            <a:t> </a:t>
          </a:r>
          <a:r>
            <a:rPr lang="az-Latn-AZ" b="1" dirty="0" smtClean="0">
              <a:solidFill>
                <a:schemeClr val="tx1"/>
              </a:solidFill>
            </a:rPr>
            <a:t>çölü</a:t>
          </a:r>
          <a:r>
            <a:rPr lang="en-US" b="1" dirty="0" smtClean="0">
              <a:solidFill>
                <a:schemeClr val="tx1"/>
              </a:solidFill>
            </a:rPr>
            <a:t>”</a:t>
          </a:r>
          <a:endParaRPr lang="en-US" b="1" dirty="0">
            <a:solidFill>
              <a:schemeClr val="tx1"/>
            </a:solidFill>
          </a:endParaRPr>
        </a:p>
      </dgm:t>
    </dgm:pt>
    <dgm:pt modelId="{DC06004F-1B78-48D4-ACED-D39D27C61C08}" type="parTrans" cxnId="{8453F507-1345-465B-9BD4-1861D947DCA1}">
      <dgm:prSet/>
      <dgm:spPr/>
      <dgm:t>
        <a:bodyPr/>
        <a:lstStyle/>
        <a:p>
          <a:endParaRPr lang="en-US"/>
        </a:p>
      </dgm:t>
    </dgm:pt>
    <dgm:pt modelId="{998690EF-3BCF-4CDA-A399-A6E0E4AAEE93}" type="sibTrans" cxnId="{8453F507-1345-465B-9BD4-1861D947DCA1}">
      <dgm:prSet/>
      <dgm:spPr/>
      <dgm:t>
        <a:bodyPr/>
        <a:lstStyle/>
        <a:p>
          <a:endParaRPr lang="en-US"/>
        </a:p>
      </dgm:t>
    </dgm:pt>
    <dgm:pt modelId="{614707BE-035D-4016-89EF-F43BE7638005}">
      <dgm:prSet phldrT="[Text]"/>
      <dgm:spPr>
        <a:blipFill rotWithShape="0">
          <a:blip xmlns:r="http://schemas.openxmlformats.org/officeDocument/2006/relationships" r:embed="rId2"/>
          <a:stretch>
            <a:fillRect/>
          </a:stretch>
        </a:blipFill>
      </dgm:spPr>
      <dgm:t>
        <a:bodyPr/>
        <a:lstStyle/>
        <a:p>
          <a:endParaRPr lang="en-US" dirty="0" smtClean="0"/>
        </a:p>
        <a:p>
          <a:endParaRPr lang="en-US" dirty="0" smtClean="0"/>
        </a:p>
        <a:p>
          <a:r>
            <a:rPr lang="en-US" b="1" dirty="0" smtClean="0">
              <a:solidFill>
                <a:schemeClr val="tx1"/>
              </a:solidFill>
            </a:rPr>
            <a:t>“</a:t>
          </a:r>
          <a:r>
            <a:rPr lang="en-US" b="1" dirty="0" err="1" smtClean="0">
              <a:solidFill>
                <a:schemeClr val="tx1"/>
              </a:solidFill>
            </a:rPr>
            <a:t>Udabno</a:t>
          </a:r>
          <a:r>
            <a:rPr lang="en-US" b="1" dirty="0" smtClean="0">
              <a:solidFill>
                <a:schemeClr val="tx1"/>
              </a:solidFill>
            </a:rPr>
            <a:t>”</a:t>
          </a:r>
          <a:endParaRPr lang="en-US" b="1" dirty="0">
            <a:solidFill>
              <a:schemeClr val="tx1"/>
            </a:solidFill>
          </a:endParaRPr>
        </a:p>
      </dgm:t>
    </dgm:pt>
    <dgm:pt modelId="{27B986BD-E803-4961-9A36-8F0B3B4D7DE6}" type="parTrans" cxnId="{644B284B-8BAC-49BE-8454-4732DD814EE9}">
      <dgm:prSet/>
      <dgm:spPr/>
      <dgm:t>
        <a:bodyPr/>
        <a:lstStyle/>
        <a:p>
          <a:endParaRPr lang="en-US"/>
        </a:p>
      </dgm:t>
    </dgm:pt>
    <dgm:pt modelId="{E382D25A-918A-4B02-A8AD-A42B8CE26A46}" type="sibTrans" cxnId="{644B284B-8BAC-49BE-8454-4732DD814EE9}">
      <dgm:prSet/>
      <dgm:spPr/>
      <dgm:t>
        <a:bodyPr/>
        <a:lstStyle/>
        <a:p>
          <a:endParaRPr lang="en-US"/>
        </a:p>
      </dgm:t>
    </dgm:pt>
    <dgm:pt modelId="{046ECC87-5C7E-4D47-9CDF-3E36938EC281}">
      <dgm:prSet phldrT="[Text]"/>
      <dgm:spPr>
        <a:blipFill rotWithShape="0">
          <a:blip xmlns:r="http://schemas.openxmlformats.org/officeDocument/2006/relationships" r:embed="rId3"/>
          <a:stretch>
            <a:fillRect/>
          </a:stretch>
        </a:blipFill>
      </dgm:spPr>
      <dgm:t>
        <a:bodyPr/>
        <a:lstStyle/>
        <a:p>
          <a:endParaRPr lang="az-Latn-AZ" dirty="0" smtClean="0"/>
        </a:p>
        <a:p>
          <a:endParaRPr lang="az-Latn-AZ" dirty="0" smtClean="0"/>
        </a:p>
        <a:p>
          <a:endParaRPr lang="az-Latn-AZ" b="1" dirty="0" smtClean="0">
            <a:solidFill>
              <a:schemeClr val="tx1"/>
            </a:solidFill>
          </a:endParaRPr>
        </a:p>
        <a:p>
          <a:r>
            <a:rPr lang="en-US" b="1" dirty="0" smtClean="0">
              <a:solidFill>
                <a:schemeClr val="tx1"/>
              </a:solidFill>
            </a:rPr>
            <a:t>“</a:t>
          </a:r>
          <a:r>
            <a:rPr lang="en-US" b="1" dirty="0" err="1" smtClean="0">
              <a:solidFill>
                <a:schemeClr val="tx1"/>
              </a:solidFill>
            </a:rPr>
            <a:t>Ceyran</a:t>
          </a:r>
          <a:r>
            <a:rPr lang="az-Latn-AZ" b="1" dirty="0" smtClean="0">
              <a:solidFill>
                <a:schemeClr val="tx1"/>
              </a:solidFill>
            </a:rPr>
            <a:t>çöl</a:t>
          </a:r>
          <a:r>
            <a:rPr lang="en-US" b="1" dirty="0" smtClean="0">
              <a:solidFill>
                <a:schemeClr val="tx1"/>
              </a:solidFill>
            </a:rPr>
            <a:t>”</a:t>
          </a:r>
          <a:endParaRPr lang="az-Latn-AZ" b="1" dirty="0" smtClean="0">
            <a:solidFill>
              <a:schemeClr val="tx1"/>
            </a:solidFill>
          </a:endParaRPr>
        </a:p>
      </dgm:t>
    </dgm:pt>
    <dgm:pt modelId="{E1609138-BA23-4418-A754-FFE8900E0A03}" type="parTrans" cxnId="{5FF0314A-11D6-418F-9C9F-6C285DB2CD05}">
      <dgm:prSet/>
      <dgm:spPr/>
      <dgm:t>
        <a:bodyPr/>
        <a:lstStyle/>
        <a:p>
          <a:endParaRPr lang="en-US"/>
        </a:p>
      </dgm:t>
    </dgm:pt>
    <dgm:pt modelId="{85F72046-34EB-40C3-9947-4473C0A930A2}" type="sibTrans" cxnId="{5FF0314A-11D6-418F-9C9F-6C285DB2CD05}">
      <dgm:prSet/>
      <dgm:spPr/>
      <dgm:t>
        <a:bodyPr/>
        <a:lstStyle/>
        <a:p>
          <a:endParaRPr lang="en-US"/>
        </a:p>
      </dgm:t>
    </dgm:pt>
    <dgm:pt modelId="{0FAE6EE8-0370-46DD-BB1D-A7A58DB7A7FF}" type="pres">
      <dgm:prSet presAssocID="{AFE6DBA2-0341-4021-A8B9-5F2AC4368548}" presName="Name0" presStyleCnt="0">
        <dgm:presLayoutVars>
          <dgm:chMax val="1"/>
          <dgm:chPref val="1"/>
          <dgm:dir/>
          <dgm:animOne val="branch"/>
          <dgm:animLvl val="lvl"/>
        </dgm:presLayoutVars>
      </dgm:prSet>
      <dgm:spPr/>
      <dgm:t>
        <a:bodyPr/>
        <a:lstStyle/>
        <a:p>
          <a:endParaRPr lang="en-US"/>
        </a:p>
      </dgm:t>
    </dgm:pt>
    <dgm:pt modelId="{DB176C23-DBCE-460B-9380-1200FAF3A351}" type="pres">
      <dgm:prSet presAssocID="{98855BA9-438F-4852-825C-B6CD78E16EAA}" presName="singleCycle" presStyleCnt="0"/>
      <dgm:spPr/>
    </dgm:pt>
    <dgm:pt modelId="{06C8EF9A-6B71-4F79-89B4-6A0F5BB1570F}" type="pres">
      <dgm:prSet presAssocID="{98855BA9-438F-4852-825C-B6CD78E16EAA}" presName="singleCenter" presStyleLbl="node1" presStyleIdx="0" presStyleCnt="4">
        <dgm:presLayoutVars>
          <dgm:chMax val="7"/>
          <dgm:chPref val="7"/>
        </dgm:presLayoutVars>
      </dgm:prSet>
      <dgm:spPr/>
      <dgm:t>
        <a:bodyPr/>
        <a:lstStyle/>
        <a:p>
          <a:endParaRPr lang="en-US"/>
        </a:p>
      </dgm:t>
    </dgm:pt>
    <dgm:pt modelId="{DE09CAB4-5740-4840-B6DF-B465B9390824}" type="pres">
      <dgm:prSet presAssocID="{DC06004F-1B78-48D4-ACED-D39D27C61C08}" presName="Name56" presStyleLbl="parChTrans1D2" presStyleIdx="0" presStyleCnt="3"/>
      <dgm:spPr/>
      <dgm:t>
        <a:bodyPr/>
        <a:lstStyle/>
        <a:p>
          <a:endParaRPr lang="en-US"/>
        </a:p>
      </dgm:t>
    </dgm:pt>
    <dgm:pt modelId="{7A2790F9-EE0C-4D75-8CFA-C200716D1CD2}" type="pres">
      <dgm:prSet presAssocID="{605F0D59-D3A8-400B-923A-2C6BFD41A673}" presName="text0" presStyleLbl="node1" presStyleIdx="1" presStyleCnt="4" custScaleX="284458" custScaleY="169850" custRadScaleRad="89458" custRadScaleInc="-3603">
        <dgm:presLayoutVars>
          <dgm:bulletEnabled val="1"/>
        </dgm:presLayoutVars>
      </dgm:prSet>
      <dgm:spPr/>
      <dgm:t>
        <a:bodyPr/>
        <a:lstStyle/>
        <a:p>
          <a:endParaRPr lang="en-US"/>
        </a:p>
      </dgm:t>
    </dgm:pt>
    <dgm:pt modelId="{66E936F4-5ADF-48D1-89CB-2206C50F5978}" type="pres">
      <dgm:prSet presAssocID="{27B986BD-E803-4961-9A36-8F0B3B4D7DE6}" presName="Name56" presStyleLbl="parChTrans1D2" presStyleIdx="1" presStyleCnt="3"/>
      <dgm:spPr/>
      <dgm:t>
        <a:bodyPr/>
        <a:lstStyle/>
        <a:p>
          <a:endParaRPr lang="en-US"/>
        </a:p>
      </dgm:t>
    </dgm:pt>
    <dgm:pt modelId="{EE463B4A-50CC-4D54-9AFE-0266ECE05284}" type="pres">
      <dgm:prSet presAssocID="{614707BE-035D-4016-89EF-F43BE7638005}" presName="text0" presStyleLbl="node1" presStyleIdx="2" presStyleCnt="4" custScaleX="243261" custScaleY="174089" custRadScaleRad="102192" custRadScaleInc="-8894">
        <dgm:presLayoutVars>
          <dgm:bulletEnabled val="1"/>
        </dgm:presLayoutVars>
      </dgm:prSet>
      <dgm:spPr/>
      <dgm:t>
        <a:bodyPr/>
        <a:lstStyle/>
        <a:p>
          <a:endParaRPr lang="en-US"/>
        </a:p>
      </dgm:t>
    </dgm:pt>
    <dgm:pt modelId="{FFA96D43-2FCB-4A53-9B0A-D1F62A3AB224}" type="pres">
      <dgm:prSet presAssocID="{E1609138-BA23-4418-A754-FFE8900E0A03}" presName="Name56" presStyleLbl="parChTrans1D2" presStyleIdx="2" presStyleCnt="3"/>
      <dgm:spPr/>
      <dgm:t>
        <a:bodyPr/>
        <a:lstStyle/>
        <a:p>
          <a:endParaRPr lang="en-US"/>
        </a:p>
      </dgm:t>
    </dgm:pt>
    <dgm:pt modelId="{8DA8DB99-6A16-4C77-9D66-DA802F0914F5}" type="pres">
      <dgm:prSet presAssocID="{046ECC87-5C7E-4D47-9CDF-3E36938EC281}" presName="text0" presStyleLbl="node1" presStyleIdx="3" presStyleCnt="4" custScaleX="237852" custScaleY="178871" custRadScaleRad="100207" custRadScaleInc="8613">
        <dgm:presLayoutVars>
          <dgm:bulletEnabled val="1"/>
        </dgm:presLayoutVars>
      </dgm:prSet>
      <dgm:spPr/>
      <dgm:t>
        <a:bodyPr/>
        <a:lstStyle/>
        <a:p>
          <a:endParaRPr lang="en-US"/>
        </a:p>
      </dgm:t>
    </dgm:pt>
  </dgm:ptLst>
  <dgm:cxnLst>
    <dgm:cxn modelId="{5FF0314A-11D6-418F-9C9F-6C285DB2CD05}" srcId="{98855BA9-438F-4852-825C-B6CD78E16EAA}" destId="{046ECC87-5C7E-4D47-9CDF-3E36938EC281}" srcOrd="2" destOrd="0" parTransId="{E1609138-BA23-4418-A754-FFE8900E0A03}" sibTransId="{85F72046-34EB-40C3-9947-4473C0A930A2}"/>
    <dgm:cxn modelId="{644B284B-8BAC-49BE-8454-4732DD814EE9}" srcId="{98855BA9-438F-4852-825C-B6CD78E16EAA}" destId="{614707BE-035D-4016-89EF-F43BE7638005}" srcOrd="1" destOrd="0" parTransId="{27B986BD-E803-4961-9A36-8F0B3B4D7DE6}" sibTransId="{E382D25A-918A-4B02-A8AD-A42B8CE26A46}"/>
    <dgm:cxn modelId="{B0F53F5C-C6C2-4090-8B39-C09DB84FFDDE}" type="presOf" srcId="{98855BA9-438F-4852-825C-B6CD78E16EAA}" destId="{06C8EF9A-6B71-4F79-89B4-6A0F5BB1570F}" srcOrd="0" destOrd="0" presId="urn:microsoft.com/office/officeart/2008/layout/RadialCluster"/>
    <dgm:cxn modelId="{8604294A-5066-4063-840E-7E5116A7F8B1}" type="presOf" srcId="{605F0D59-D3A8-400B-923A-2C6BFD41A673}" destId="{7A2790F9-EE0C-4D75-8CFA-C200716D1CD2}" srcOrd="0" destOrd="0" presId="urn:microsoft.com/office/officeart/2008/layout/RadialCluster"/>
    <dgm:cxn modelId="{C46F6200-2E93-4CA2-9D03-A07D3FB11950}" type="presOf" srcId="{E1609138-BA23-4418-A754-FFE8900E0A03}" destId="{FFA96D43-2FCB-4A53-9B0A-D1F62A3AB224}" srcOrd="0" destOrd="0" presId="urn:microsoft.com/office/officeart/2008/layout/RadialCluster"/>
    <dgm:cxn modelId="{4A5FAB92-FF4C-4DED-894A-CA03EEF386CF}" type="presOf" srcId="{614707BE-035D-4016-89EF-F43BE7638005}" destId="{EE463B4A-50CC-4D54-9AFE-0266ECE05284}" srcOrd="0" destOrd="0" presId="urn:microsoft.com/office/officeart/2008/layout/RadialCluster"/>
    <dgm:cxn modelId="{61221F25-7A9E-4863-8498-5B74EF5C9036}" type="presOf" srcId="{27B986BD-E803-4961-9A36-8F0B3B4D7DE6}" destId="{66E936F4-5ADF-48D1-89CB-2206C50F5978}" srcOrd="0" destOrd="0" presId="urn:microsoft.com/office/officeart/2008/layout/RadialCluster"/>
    <dgm:cxn modelId="{C06E38C8-AE1C-4B45-B398-7FF52659CEFD}" type="presOf" srcId="{DC06004F-1B78-48D4-ACED-D39D27C61C08}" destId="{DE09CAB4-5740-4840-B6DF-B465B9390824}" srcOrd="0" destOrd="0" presId="urn:microsoft.com/office/officeart/2008/layout/RadialCluster"/>
    <dgm:cxn modelId="{F84406F5-0EAE-423E-A1A1-5CDD92968D96}" type="presOf" srcId="{AFE6DBA2-0341-4021-A8B9-5F2AC4368548}" destId="{0FAE6EE8-0370-46DD-BB1D-A7A58DB7A7FF}" srcOrd="0" destOrd="0" presId="urn:microsoft.com/office/officeart/2008/layout/RadialCluster"/>
    <dgm:cxn modelId="{3EFCD0C1-4D2F-4808-AF63-A2D214C4B0CD}" srcId="{AFE6DBA2-0341-4021-A8B9-5F2AC4368548}" destId="{98855BA9-438F-4852-825C-B6CD78E16EAA}" srcOrd="0" destOrd="0" parTransId="{A03271E8-7354-42D1-BA3B-633373DD4629}" sibTransId="{6D2A9BC7-73BF-47E7-BDA3-28F25757F9AB}"/>
    <dgm:cxn modelId="{4775A5CD-8682-4933-8622-2ECB061DBCD9}" type="presOf" srcId="{046ECC87-5C7E-4D47-9CDF-3E36938EC281}" destId="{8DA8DB99-6A16-4C77-9D66-DA802F0914F5}" srcOrd="0" destOrd="0" presId="urn:microsoft.com/office/officeart/2008/layout/RadialCluster"/>
    <dgm:cxn modelId="{8453F507-1345-465B-9BD4-1861D947DCA1}" srcId="{98855BA9-438F-4852-825C-B6CD78E16EAA}" destId="{605F0D59-D3A8-400B-923A-2C6BFD41A673}" srcOrd="0" destOrd="0" parTransId="{DC06004F-1B78-48D4-ACED-D39D27C61C08}" sibTransId="{998690EF-3BCF-4CDA-A399-A6E0E4AAEE93}"/>
    <dgm:cxn modelId="{0DA5E930-BD8E-4A5C-A78C-A9C35220982B}" type="presParOf" srcId="{0FAE6EE8-0370-46DD-BB1D-A7A58DB7A7FF}" destId="{DB176C23-DBCE-460B-9380-1200FAF3A351}" srcOrd="0" destOrd="0" presId="urn:microsoft.com/office/officeart/2008/layout/RadialCluster"/>
    <dgm:cxn modelId="{9F63CD18-6C84-47A7-B73B-D84E6F9DA9C4}" type="presParOf" srcId="{DB176C23-DBCE-460B-9380-1200FAF3A351}" destId="{06C8EF9A-6B71-4F79-89B4-6A0F5BB1570F}" srcOrd="0" destOrd="0" presId="urn:microsoft.com/office/officeart/2008/layout/RadialCluster"/>
    <dgm:cxn modelId="{F5320139-07A3-474E-B10F-21EB45D5A61A}" type="presParOf" srcId="{DB176C23-DBCE-460B-9380-1200FAF3A351}" destId="{DE09CAB4-5740-4840-B6DF-B465B9390824}" srcOrd="1" destOrd="0" presId="urn:microsoft.com/office/officeart/2008/layout/RadialCluster"/>
    <dgm:cxn modelId="{A5178C90-CA92-4AE6-9EA3-A6C09AA0DFF4}" type="presParOf" srcId="{DB176C23-DBCE-460B-9380-1200FAF3A351}" destId="{7A2790F9-EE0C-4D75-8CFA-C200716D1CD2}" srcOrd="2" destOrd="0" presId="urn:microsoft.com/office/officeart/2008/layout/RadialCluster"/>
    <dgm:cxn modelId="{8DC6E7B6-C1E0-4F14-A3FB-BB46271173DF}" type="presParOf" srcId="{DB176C23-DBCE-460B-9380-1200FAF3A351}" destId="{66E936F4-5ADF-48D1-89CB-2206C50F5978}" srcOrd="3" destOrd="0" presId="urn:microsoft.com/office/officeart/2008/layout/RadialCluster"/>
    <dgm:cxn modelId="{4A463BF4-9AD8-4B8D-B331-4112ED401E6D}" type="presParOf" srcId="{DB176C23-DBCE-460B-9380-1200FAF3A351}" destId="{EE463B4A-50CC-4D54-9AFE-0266ECE05284}" srcOrd="4" destOrd="0" presId="urn:microsoft.com/office/officeart/2008/layout/RadialCluster"/>
    <dgm:cxn modelId="{652FD352-4601-4F25-8D6A-4AAEFF40095C}" type="presParOf" srcId="{DB176C23-DBCE-460B-9380-1200FAF3A351}" destId="{FFA96D43-2FCB-4A53-9B0A-D1F62A3AB224}" srcOrd="5" destOrd="0" presId="urn:microsoft.com/office/officeart/2008/layout/RadialCluster"/>
    <dgm:cxn modelId="{7BF2DC5C-3F65-4BB2-890B-2B992DA13A98}" type="presParOf" srcId="{DB176C23-DBCE-460B-9380-1200FAF3A351}" destId="{8DA8DB99-6A16-4C77-9D66-DA802F0914F5}"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E19913-7021-4EC1-A8ED-035476E8C00C}" type="doc">
      <dgm:prSet loTypeId="urn:microsoft.com/office/officeart/2008/layout/BendingPictureCaptionList" loCatId="picture" qsTypeId="urn:microsoft.com/office/officeart/2005/8/quickstyle/simple1" qsCatId="simple" csTypeId="urn:microsoft.com/office/officeart/2005/8/colors/colorful5" csCatId="colorful" phldr="1"/>
      <dgm:spPr/>
      <dgm:t>
        <a:bodyPr/>
        <a:lstStyle/>
        <a:p>
          <a:endParaRPr lang="en-US"/>
        </a:p>
      </dgm:t>
    </dgm:pt>
    <dgm:pt modelId="{41414387-B433-4AC3-841F-E0D00D1AA01D}">
      <dgm:prSet phldrT="[Text]"/>
      <dgm:spPr/>
      <dgm:t>
        <a:bodyPr/>
        <a:lstStyle/>
        <a:p>
          <a:r>
            <a:rPr lang="en-US" b="1" dirty="0" err="1" smtClean="0">
              <a:solidFill>
                <a:schemeClr val="tx1"/>
              </a:solidFill>
            </a:rPr>
            <a:t>Az</a:t>
          </a:r>
          <a:r>
            <a:rPr lang="az-Latn-AZ" b="1" dirty="0" smtClean="0">
              <a:solidFill>
                <a:schemeClr val="tx1"/>
              </a:solidFill>
            </a:rPr>
            <a:t>ıx</a:t>
          </a:r>
          <a:endParaRPr lang="en-US" b="1" dirty="0">
            <a:solidFill>
              <a:schemeClr val="tx1"/>
            </a:solidFill>
          </a:endParaRPr>
        </a:p>
      </dgm:t>
    </dgm:pt>
    <dgm:pt modelId="{58D72F6B-FF7C-48F4-8BC4-E896997BF37F}" type="parTrans" cxnId="{49B2AF77-71F0-42E2-9696-8C5B9D872EAF}">
      <dgm:prSet/>
      <dgm:spPr/>
      <dgm:t>
        <a:bodyPr/>
        <a:lstStyle/>
        <a:p>
          <a:endParaRPr lang="en-US"/>
        </a:p>
      </dgm:t>
    </dgm:pt>
    <dgm:pt modelId="{5FBABB86-6006-428F-B262-5474E9797AD0}" type="sibTrans" cxnId="{49B2AF77-71F0-42E2-9696-8C5B9D872EAF}">
      <dgm:prSet/>
      <dgm:spPr/>
      <dgm:t>
        <a:bodyPr/>
        <a:lstStyle/>
        <a:p>
          <a:endParaRPr lang="en-US"/>
        </a:p>
      </dgm:t>
    </dgm:pt>
    <dgm:pt modelId="{B944588E-2C0D-4A08-AC5C-20E9D17E381F}">
      <dgm:prSet phldrT="[Text]"/>
      <dgm:spPr/>
      <dgm:t>
        <a:bodyPr/>
        <a:lstStyle/>
        <a:p>
          <a:r>
            <a:rPr lang="az-Latn-AZ" b="1" dirty="0" smtClean="0">
              <a:solidFill>
                <a:schemeClr val="tx1"/>
              </a:solidFill>
            </a:rPr>
            <a:t>Daşsalahlı</a:t>
          </a:r>
          <a:endParaRPr lang="en-US" b="1" dirty="0">
            <a:solidFill>
              <a:schemeClr val="tx1"/>
            </a:solidFill>
          </a:endParaRPr>
        </a:p>
      </dgm:t>
    </dgm:pt>
    <dgm:pt modelId="{A0CEE6EC-B76A-4388-9D46-4E9BC87D6749}" type="parTrans" cxnId="{48D77AC7-A893-4502-8823-6633C3D5A76F}">
      <dgm:prSet/>
      <dgm:spPr/>
      <dgm:t>
        <a:bodyPr/>
        <a:lstStyle/>
        <a:p>
          <a:endParaRPr lang="en-US"/>
        </a:p>
      </dgm:t>
    </dgm:pt>
    <dgm:pt modelId="{8EAA9188-11D3-4E59-8F60-83447FCDA1F6}" type="sibTrans" cxnId="{48D77AC7-A893-4502-8823-6633C3D5A76F}">
      <dgm:prSet/>
      <dgm:spPr/>
      <dgm:t>
        <a:bodyPr/>
        <a:lstStyle/>
        <a:p>
          <a:endParaRPr lang="en-US"/>
        </a:p>
      </dgm:t>
    </dgm:pt>
    <dgm:pt modelId="{5542E6B6-AF7F-4747-B3E9-E7EDF1AA0166}">
      <dgm:prSet phldrT="[Text]"/>
      <dgm:spPr/>
      <dgm:t>
        <a:bodyPr/>
        <a:lstStyle/>
        <a:p>
          <a:r>
            <a:rPr lang="az-Latn-AZ" b="1" dirty="0" smtClean="0">
              <a:solidFill>
                <a:schemeClr val="tx1"/>
              </a:solidFill>
            </a:rPr>
            <a:t>Buzeyir</a:t>
          </a:r>
          <a:endParaRPr lang="en-US" b="1" dirty="0">
            <a:solidFill>
              <a:schemeClr val="tx1"/>
            </a:solidFill>
          </a:endParaRPr>
        </a:p>
      </dgm:t>
    </dgm:pt>
    <dgm:pt modelId="{8FA6A56F-C37A-4D02-87A5-6695B0D77CEC}" type="parTrans" cxnId="{64A51ED0-E28F-41CA-A634-193AE1748905}">
      <dgm:prSet/>
      <dgm:spPr/>
      <dgm:t>
        <a:bodyPr/>
        <a:lstStyle/>
        <a:p>
          <a:endParaRPr lang="en-US"/>
        </a:p>
      </dgm:t>
    </dgm:pt>
    <dgm:pt modelId="{B8C9BBE8-58F5-434D-9EBD-95751B24CE2B}" type="sibTrans" cxnId="{64A51ED0-E28F-41CA-A634-193AE1748905}">
      <dgm:prSet/>
      <dgm:spPr/>
      <dgm:t>
        <a:bodyPr/>
        <a:lstStyle/>
        <a:p>
          <a:endParaRPr lang="en-US"/>
        </a:p>
      </dgm:t>
    </dgm:pt>
    <dgm:pt modelId="{5EE3754E-76B4-4053-9895-B3A8EF0427C0}">
      <dgm:prSet/>
      <dgm:spPr/>
      <dgm:t>
        <a:bodyPr/>
        <a:lstStyle/>
        <a:p>
          <a:r>
            <a:rPr lang="az-Latn-AZ" b="1" dirty="0" smtClean="0">
              <a:solidFill>
                <a:schemeClr val="tx1"/>
              </a:solidFill>
            </a:rPr>
            <a:t>Damcılı</a:t>
          </a:r>
          <a:endParaRPr lang="en-US" b="1" dirty="0">
            <a:solidFill>
              <a:schemeClr val="tx1"/>
            </a:solidFill>
          </a:endParaRPr>
        </a:p>
      </dgm:t>
    </dgm:pt>
    <dgm:pt modelId="{1D92DF35-0BD6-4C39-AB95-106A8DA9A28B}" type="parTrans" cxnId="{24B258CA-8C94-431E-A5E7-735FA796CF7E}">
      <dgm:prSet/>
      <dgm:spPr/>
      <dgm:t>
        <a:bodyPr/>
        <a:lstStyle/>
        <a:p>
          <a:endParaRPr lang="en-US"/>
        </a:p>
      </dgm:t>
    </dgm:pt>
    <dgm:pt modelId="{21AB1A22-AEF0-4C8F-8904-E7B838250AA9}" type="sibTrans" cxnId="{24B258CA-8C94-431E-A5E7-735FA796CF7E}">
      <dgm:prSet/>
      <dgm:spPr/>
      <dgm:t>
        <a:bodyPr/>
        <a:lstStyle/>
        <a:p>
          <a:endParaRPr lang="en-US"/>
        </a:p>
      </dgm:t>
    </dgm:pt>
    <dgm:pt modelId="{12238551-10E4-4589-BAB5-BC2F1F4B5122}">
      <dgm:prSet/>
      <dgm:spPr/>
      <dgm:t>
        <a:bodyPr/>
        <a:lstStyle/>
        <a:p>
          <a:r>
            <a:rPr lang="az-Latn-AZ" b="1" dirty="0" smtClean="0">
              <a:solidFill>
                <a:schemeClr val="tx1"/>
              </a:solidFill>
            </a:rPr>
            <a:t>Tağlar</a:t>
          </a:r>
          <a:endParaRPr lang="en-US" b="1" dirty="0">
            <a:solidFill>
              <a:schemeClr val="tx1"/>
            </a:solidFill>
          </a:endParaRPr>
        </a:p>
      </dgm:t>
    </dgm:pt>
    <dgm:pt modelId="{6A9F1F53-6A6A-412D-AD66-FAAF9F9E25E1}" type="parTrans" cxnId="{01930D3E-CC00-4551-B073-970514AAC31A}">
      <dgm:prSet/>
      <dgm:spPr/>
      <dgm:t>
        <a:bodyPr/>
        <a:lstStyle/>
        <a:p>
          <a:endParaRPr lang="en-US"/>
        </a:p>
      </dgm:t>
    </dgm:pt>
    <dgm:pt modelId="{B9EF8E08-A19C-4067-9D2D-2BB7B4B80367}" type="sibTrans" cxnId="{01930D3E-CC00-4551-B073-970514AAC31A}">
      <dgm:prSet/>
      <dgm:spPr/>
      <dgm:t>
        <a:bodyPr/>
        <a:lstStyle/>
        <a:p>
          <a:endParaRPr lang="en-US"/>
        </a:p>
      </dgm:t>
    </dgm:pt>
    <dgm:pt modelId="{0F483F45-73A7-46E5-B274-F064721EF5B5}">
      <dgm:prSet/>
      <dgm:spPr/>
      <dgm:t>
        <a:bodyPr/>
        <a:lstStyle/>
        <a:p>
          <a:r>
            <a:rPr lang="az-Latn-AZ" b="1" dirty="0" smtClean="0">
              <a:solidFill>
                <a:schemeClr val="tx1"/>
              </a:solidFill>
            </a:rPr>
            <a:t>Qazma</a:t>
          </a:r>
          <a:endParaRPr lang="en-US" b="1" dirty="0">
            <a:solidFill>
              <a:schemeClr val="tx1"/>
            </a:solidFill>
          </a:endParaRPr>
        </a:p>
      </dgm:t>
    </dgm:pt>
    <dgm:pt modelId="{49AEB28A-334E-4CB8-BB68-EC3655F902DE}" type="parTrans" cxnId="{9476E8AB-03EA-4AE3-A020-C6624F68E32F}">
      <dgm:prSet/>
      <dgm:spPr/>
      <dgm:t>
        <a:bodyPr/>
        <a:lstStyle/>
        <a:p>
          <a:endParaRPr lang="en-US"/>
        </a:p>
      </dgm:t>
    </dgm:pt>
    <dgm:pt modelId="{4EE14FBD-72FE-43FA-9D27-7C4AB3E94A62}" type="sibTrans" cxnId="{9476E8AB-03EA-4AE3-A020-C6624F68E32F}">
      <dgm:prSet/>
      <dgm:spPr/>
      <dgm:t>
        <a:bodyPr/>
        <a:lstStyle/>
        <a:p>
          <a:endParaRPr lang="en-US"/>
        </a:p>
      </dgm:t>
    </dgm:pt>
    <dgm:pt modelId="{2F325C76-4423-4895-B85D-3D13498CEE46}">
      <dgm:prSet/>
      <dgm:spPr/>
      <dgm:t>
        <a:bodyPr/>
        <a:lstStyle/>
        <a:p>
          <a:r>
            <a:rPr lang="az-Latn-AZ" b="1" dirty="0" smtClean="0">
              <a:solidFill>
                <a:schemeClr val="tx1"/>
              </a:solidFill>
            </a:rPr>
            <a:t>Zar</a:t>
          </a:r>
          <a:endParaRPr lang="en-US" b="1" dirty="0">
            <a:solidFill>
              <a:schemeClr val="tx1"/>
            </a:solidFill>
          </a:endParaRPr>
        </a:p>
      </dgm:t>
    </dgm:pt>
    <dgm:pt modelId="{93D94FA8-E809-4F7A-A2D3-3D74C6200223}" type="parTrans" cxnId="{2EED902E-F597-4E38-99C0-9283ECE12ED9}">
      <dgm:prSet/>
      <dgm:spPr/>
      <dgm:t>
        <a:bodyPr/>
        <a:lstStyle/>
        <a:p>
          <a:endParaRPr lang="en-US"/>
        </a:p>
      </dgm:t>
    </dgm:pt>
    <dgm:pt modelId="{5709264E-12ED-4474-9668-D24A2DD5494D}" type="sibTrans" cxnId="{2EED902E-F597-4E38-99C0-9283ECE12ED9}">
      <dgm:prSet/>
      <dgm:spPr/>
      <dgm:t>
        <a:bodyPr/>
        <a:lstStyle/>
        <a:p>
          <a:endParaRPr lang="en-US"/>
        </a:p>
      </dgm:t>
    </dgm:pt>
    <dgm:pt modelId="{7C43166D-A87B-47D9-AFE3-980E0A11FF06}" type="pres">
      <dgm:prSet presAssocID="{33E19913-7021-4EC1-A8ED-035476E8C00C}" presName="Name0" presStyleCnt="0">
        <dgm:presLayoutVars>
          <dgm:dir/>
          <dgm:resizeHandles val="exact"/>
        </dgm:presLayoutVars>
      </dgm:prSet>
      <dgm:spPr/>
      <dgm:t>
        <a:bodyPr/>
        <a:lstStyle/>
        <a:p>
          <a:endParaRPr lang="en-US"/>
        </a:p>
      </dgm:t>
    </dgm:pt>
    <dgm:pt modelId="{61846D04-453D-4536-AEF0-86F9BB249321}" type="pres">
      <dgm:prSet presAssocID="{41414387-B433-4AC3-841F-E0D00D1AA01D}" presName="composite" presStyleCnt="0"/>
      <dgm:spPr/>
    </dgm:pt>
    <dgm:pt modelId="{F1EA7580-2182-4E85-B2C8-A019F946A1FB}" type="pres">
      <dgm:prSet presAssocID="{41414387-B433-4AC3-841F-E0D00D1AA01D}" presName="rect1" presStyleLbl="bgImgPlace1" presStyleIdx="0" presStyleCnt="7"/>
      <dgm:spPr>
        <a:blipFill rotWithShape="1">
          <a:blip xmlns:r="http://schemas.openxmlformats.org/officeDocument/2006/relationships" r:embed="rId1"/>
          <a:stretch>
            <a:fillRect/>
          </a:stretch>
        </a:blipFill>
      </dgm:spPr>
    </dgm:pt>
    <dgm:pt modelId="{C0472A04-6B91-44BC-8225-7F366B3365E5}" type="pres">
      <dgm:prSet presAssocID="{41414387-B433-4AC3-841F-E0D00D1AA01D}" presName="wedgeRectCallout1" presStyleLbl="node1" presStyleIdx="0" presStyleCnt="7">
        <dgm:presLayoutVars>
          <dgm:bulletEnabled val="1"/>
        </dgm:presLayoutVars>
      </dgm:prSet>
      <dgm:spPr/>
      <dgm:t>
        <a:bodyPr/>
        <a:lstStyle/>
        <a:p>
          <a:endParaRPr lang="en-US"/>
        </a:p>
      </dgm:t>
    </dgm:pt>
    <dgm:pt modelId="{0B8F6463-5C44-4A0D-BDA3-C55DC86A3F86}" type="pres">
      <dgm:prSet presAssocID="{5FBABB86-6006-428F-B262-5474E9797AD0}" presName="sibTrans" presStyleCnt="0"/>
      <dgm:spPr/>
    </dgm:pt>
    <dgm:pt modelId="{2E26FDF9-3AA5-4E29-9636-4AD57A84A856}" type="pres">
      <dgm:prSet presAssocID="{12238551-10E4-4589-BAB5-BC2F1F4B5122}" presName="composite" presStyleCnt="0"/>
      <dgm:spPr/>
    </dgm:pt>
    <dgm:pt modelId="{FD10F727-4C08-4DEF-BF26-86F053CE8815}" type="pres">
      <dgm:prSet presAssocID="{12238551-10E4-4589-BAB5-BC2F1F4B5122}" presName="rect1" presStyleLbl="bgImgPlace1" presStyleIdx="1" presStyleCnt="7"/>
      <dgm:spPr>
        <a:blipFill rotWithShape="1">
          <a:blip xmlns:r="http://schemas.openxmlformats.org/officeDocument/2006/relationships" r:embed="rId2"/>
          <a:stretch>
            <a:fillRect/>
          </a:stretch>
        </a:blipFill>
      </dgm:spPr>
    </dgm:pt>
    <dgm:pt modelId="{F3FD0B18-1724-4E4C-953B-CE92BCB9CAC8}" type="pres">
      <dgm:prSet presAssocID="{12238551-10E4-4589-BAB5-BC2F1F4B5122}" presName="wedgeRectCallout1" presStyleLbl="node1" presStyleIdx="1" presStyleCnt="7">
        <dgm:presLayoutVars>
          <dgm:bulletEnabled val="1"/>
        </dgm:presLayoutVars>
      </dgm:prSet>
      <dgm:spPr/>
      <dgm:t>
        <a:bodyPr/>
        <a:lstStyle/>
        <a:p>
          <a:endParaRPr lang="en-US"/>
        </a:p>
      </dgm:t>
    </dgm:pt>
    <dgm:pt modelId="{287BB0A1-AED7-4D60-8DB2-B2F9AC9E747F}" type="pres">
      <dgm:prSet presAssocID="{B9EF8E08-A19C-4067-9D2D-2BB7B4B80367}" presName="sibTrans" presStyleCnt="0"/>
      <dgm:spPr/>
    </dgm:pt>
    <dgm:pt modelId="{FCDB9638-A047-4B25-AB00-4B8F3B8CBF7A}" type="pres">
      <dgm:prSet presAssocID="{2F325C76-4423-4895-B85D-3D13498CEE46}" presName="composite" presStyleCnt="0"/>
      <dgm:spPr/>
    </dgm:pt>
    <dgm:pt modelId="{900C3F16-FC50-4560-96FB-3ED8A33EE0CC}" type="pres">
      <dgm:prSet presAssocID="{2F325C76-4423-4895-B85D-3D13498CEE46}" presName="rect1" presStyleLbl="bgImgPlace1" presStyleIdx="2" presStyleCnt="7"/>
      <dgm:spPr>
        <a:blipFill rotWithShape="1">
          <a:blip xmlns:r="http://schemas.openxmlformats.org/officeDocument/2006/relationships" r:embed="rId3"/>
          <a:stretch>
            <a:fillRect/>
          </a:stretch>
        </a:blipFill>
      </dgm:spPr>
    </dgm:pt>
    <dgm:pt modelId="{AD8F0026-57A4-491A-A918-9121AA9CAEC2}" type="pres">
      <dgm:prSet presAssocID="{2F325C76-4423-4895-B85D-3D13498CEE46}" presName="wedgeRectCallout1" presStyleLbl="node1" presStyleIdx="2" presStyleCnt="7">
        <dgm:presLayoutVars>
          <dgm:bulletEnabled val="1"/>
        </dgm:presLayoutVars>
      </dgm:prSet>
      <dgm:spPr/>
      <dgm:t>
        <a:bodyPr/>
        <a:lstStyle/>
        <a:p>
          <a:endParaRPr lang="en-US"/>
        </a:p>
      </dgm:t>
    </dgm:pt>
    <dgm:pt modelId="{71C385C1-6949-493D-9155-E0B544F63F3D}" type="pres">
      <dgm:prSet presAssocID="{5709264E-12ED-4474-9668-D24A2DD5494D}" presName="sibTrans" presStyleCnt="0"/>
      <dgm:spPr/>
    </dgm:pt>
    <dgm:pt modelId="{D6F5D6AB-B35E-4EFA-A657-D4418934D593}" type="pres">
      <dgm:prSet presAssocID="{0F483F45-73A7-46E5-B274-F064721EF5B5}" presName="composite" presStyleCnt="0"/>
      <dgm:spPr/>
    </dgm:pt>
    <dgm:pt modelId="{9774061A-D25F-4D35-A6C4-51218AD64752}" type="pres">
      <dgm:prSet presAssocID="{0F483F45-73A7-46E5-B274-F064721EF5B5}" presName="rect1" presStyleLbl="bgImgPlace1" presStyleIdx="3" presStyleCnt="7"/>
      <dgm:spPr>
        <a:blipFill rotWithShape="1">
          <a:blip xmlns:r="http://schemas.openxmlformats.org/officeDocument/2006/relationships" r:embed="rId4"/>
          <a:stretch>
            <a:fillRect/>
          </a:stretch>
        </a:blipFill>
      </dgm:spPr>
    </dgm:pt>
    <dgm:pt modelId="{82A74746-AFFA-48EE-BFA9-F1E0C7F54C4C}" type="pres">
      <dgm:prSet presAssocID="{0F483F45-73A7-46E5-B274-F064721EF5B5}" presName="wedgeRectCallout1" presStyleLbl="node1" presStyleIdx="3" presStyleCnt="7">
        <dgm:presLayoutVars>
          <dgm:bulletEnabled val="1"/>
        </dgm:presLayoutVars>
      </dgm:prSet>
      <dgm:spPr/>
      <dgm:t>
        <a:bodyPr/>
        <a:lstStyle/>
        <a:p>
          <a:endParaRPr lang="en-US"/>
        </a:p>
      </dgm:t>
    </dgm:pt>
    <dgm:pt modelId="{CBE367CC-1E07-4617-92BF-24229DC71BE1}" type="pres">
      <dgm:prSet presAssocID="{4EE14FBD-72FE-43FA-9D27-7C4AB3E94A62}" presName="sibTrans" presStyleCnt="0"/>
      <dgm:spPr/>
    </dgm:pt>
    <dgm:pt modelId="{00C86C7A-D42E-4F93-AC30-E5E701EC3EF0}" type="pres">
      <dgm:prSet presAssocID="{5EE3754E-76B4-4053-9895-B3A8EF0427C0}" presName="composite" presStyleCnt="0"/>
      <dgm:spPr/>
    </dgm:pt>
    <dgm:pt modelId="{4A044686-6492-4E64-BB02-CC113851BA0E}" type="pres">
      <dgm:prSet presAssocID="{5EE3754E-76B4-4053-9895-B3A8EF0427C0}" presName="rect1" presStyleLbl="bgImgPlace1" presStyleIdx="4" presStyleCnt="7"/>
      <dgm:spPr>
        <a:blipFill rotWithShape="1">
          <a:blip xmlns:r="http://schemas.openxmlformats.org/officeDocument/2006/relationships" r:embed="rId5"/>
          <a:stretch>
            <a:fillRect/>
          </a:stretch>
        </a:blipFill>
      </dgm:spPr>
    </dgm:pt>
    <dgm:pt modelId="{E40B126F-2F23-4556-BAAB-403443F239E9}" type="pres">
      <dgm:prSet presAssocID="{5EE3754E-76B4-4053-9895-B3A8EF0427C0}" presName="wedgeRectCallout1" presStyleLbl="node1" presStyleIdx="4" presStyleCnt="7">
        <dgm:presLayoutVars>
          <dgm:bulletEnabled val="1"/>
        </dgm:presLayoutVars>
      </dgm:prSet>
      <dgm:spPr/>
      <dgm:t>
        <a:bodyPr/>
        <a:lstStyle/>
        <a:p>
          <a:endParaRPr lang="en-US"/>
        </a:p>
      </dgm:t>
    </dgm:pt>
    <dgm:pt modelId="{FA129DF1-9133-4CE5-8603-D59A89E8A3C4}" type="pres">
      <dgm:prSet presAssocID="{21AB1A22-AEF0-4C8F-8904-E7B838250AA9}" presName="sibTrans" presStyleCnt="0"/>
      <dgm:spPr/>
    </dgm:pt>
    <dgm:pt modelId="{E958B753-DA1C-4A84-AB8D-03D7A84D4F70}" type="pres">
      <dgm:prSet presAssocID="{B944588E-2C0D-4A08-AC5C-20E9D17E381F}" presName="composite" presStyleCnt="0"/>
      <dgm:spPr/>
    </dgm:pt>
    <dgm:pt modelId="{CD6FD340-5859-48AF-A6A9-3D7520C04AB1}" type="pres">
      <dgm:prSet presAssocID="{B944588E-2C0D-4A08-AC5C-20E9D17E381F}" presName="rect1" presStyleLbl="bgImgPlace1" presStyleIdx="5" presStyleCnt="7"/>
      <dgm:spPr>
        <a:blipFill rotWithShape="1">
          <a:blip xmlns:r="http://schemas.openxmlformats.org/officeDocument/2006/relationships" r:embed="rId6"/>
          <a:stretch>
            <a:fillRect/>
          </a:stretch>
        </a:blipFill>
      </dgm:spPr>
    </dgm:pt>
    <dgm:pt modelId="{BF323295-E22A-4072-8981-4BA3E3E0DD19}" type="pres">
      <dgm:prSet presAssocID="{B944588E-2C0D-4A08-AC5C-20E9D17E381F}" presName="wedgeRectCallout1" presStyleLbl="node1" presStyleIdx="5" presStyleCnt="7">
        <dgm:presLayoutVars>
          <dgm:bulletEnabled val="1"/>
        </dgm:presLayoutVars>
      </dgm:prSet>
      <dgm:spPr/>
      <dgm:t>
        <a:bodyPr/>
        <a:lstStyle/>
        <a:p>
          <a:endParaRPr lang="en-US"/>
        </a:p>
      </dgm:t>
    </dgm:pt>
    <dgm:pt modelId="{5E7CCED6-D7DA-4DA2-9ECC-542D5829E814}" type="pres">
      <dgm:prSet presAssocID="{8EAA9188-11D3-4E59-8F60-83447FCDA1F6}" presName="sibTrans" presStyleCnt="0"/>
      <dgm:spPr/>
    </dgm:pt>
    <dgm:pt modelId="{38A68915-7F21-4AC6-B305-0858EE8A9CB8}" type="pres">
      <dgm:prSet presAssocID="{5542E6B6-AF7F-4747-B3E9-E7EDF1AA0166}" presName="composite" presStyleCnt="0"/>
      <dgm:spPr/>
    </dgm:pt>
    <dgm:pt modelId="{9E231B8C-FB90-4806-BB6C-E9D0019260E2}" type="pres">
      <dgm:prSet presAssocID="{5542E6B6-AF7F-4747-B3E9-E7EDF1AA0166}" presName="rect1" presStyleLbl="bgImgPlace1" presStyleIdx="6" presStyleCnt="7"/>
      <dgm:spPr>
        <a:blipFill rotWithShape="1">
          <a:blip xmlns:r="http://schemas.openxmlformats.org/officeDocument/2006/relationships" r:embed="rId7"/>
          <a:stretch>
            <a:fillRect/>
          </a:stretch>
        </a:blipFill>
      </dgm:spPr>
    </dgm:pt>
    <dgm:pt modelId="{F9270237-AC01-4FCA-9F43-2EF9ED00C004}" type="pres">
      <dgm:prSet presAssocID="{5542E6B6-AF7F-4747-B3E9-E7EDF1AA0166}" presName="wedgeRectCallout1" presStyleLbl="node1" presStyleIdx="6" presStyleCnt="7">
        <dgm:presLayoutVars>
          <dgm:bulletEnabled val="1"/>
        </dgm:presLayoutVars>
      </dgm:prSet>
      <dgm:spPr/>
      <dgm:t>
        <a:bodyPr/>
        <a:lstStyle/>
        <a:p>
          <a:endParaRPr lang="en-US"/>
        </a:p>
      </dgm:t>
    </dgm:pt>
  </dgm:ptLst>
  <dgm:cxnLst>
    <dgm:cxn modelId="{B12D9298-2176-4F72-ACA2-746E9796721D}" type="presOf" srcId="{5542E6B6-AF7F-4747-B3E9-E7EDF1AA0166}" destId="{F9270237-AC01-4FCA-9F43-2EF9ED00C004}" srcOrd="0" destOrd="0" presId="urn:microsoft.com/office/officeart/2008/layout/BendingPictureCaptionList"/>
    <dgm:cxn modelId="{AD558618-C803-4365-B9C2-06F732882C35}" type="presOf" srcId="{5EE3754E-76B4-4053-9895-B3A8EF0427C0}" destId="{E40B126F-2F23-4556-BAAB-403443F239E9}" srcOrd="0" destOrd="0" presId="urn:microsoft.com/office/officeart/2008/layout/BendingPictureCaptionList"/>
    <dgm:cxn modelId="{64A51ED0-E28F-41CA-A634-193AE1748905}" srcId="{33E19913-7021-4EC1-A8ED-035476E8C00C}" destId="{5542E6B6-AF7F-4747-B3E9-E7EDF1AA0166}" srcOrd="6" destOrd="0" parTransId="{8FA6A56F-C37A-4D02-87A5-6695B0D77CEC}" sibTransId="{B8C9BBE8-58F5-434D-9EBD-95751B24CE2B}"/>
    <dgm:cxn modelId="{6E2B0904-9249-49CD-AECE-4F0B4773095D}" type="presOf" srcId="{33E19913-7021-4EC1-A8ED-035476E8C00C}" destId="{7C43166D-A87B-47D9-AFE3-980E0A11FF06}" srcOrd="0" destOrd="0" presId="urn:microsoft.com/office/officeart/2008/layout/BendingPictureCaptionList"/>
    <dgm:cxn modelId="{01930D3E-CC00-4551-B073-970514AAC31A}" srcId="{33E19913-7021-4EC1-A8ED-035476E8C00C}" destId="{12238551-10E4-4589-BAB5-BC2F1F4B5122}" srcOrd="1" destOrd="0" parTransId="{6A9F1F53-6A6A-412D-AD66-FAAF9F9E25E1}" sibTransId="{B9EF8E08-A19C-4067-9D2D-2BB7B4B80367}"/>
    <dgm:cxn modelId="{24B258CA-8C94-431E-A5E7-735FA796CF7E}" srcId="{33E19913-7021-4EC1-A8ED-035476E8C00C}" destId="{5EE3754E-76B4-4053-9895-B3A8EF0427C0}" srcOrd="4" destOrd="0" parTransId="{1D92DF35-0BD6-4C39-AB95-106A8DA9A28B}" sibTransId="{21AB1A22-AEF0-4C8F-8904-E7B838250AA9}"/>
    <dgm:cxn modelId="{FBEDD85D-F2C5-4B2D-8578-49F6862525F0}" type="presOf" srcId="{2F325C76-4423-4895-B85D-3D13498CEE46}" destId="{AD8F0026-57A4-491A-A918-9121AA9CAEC2}" srcOrd="0" destOrd="0" presId="urn:microsoft.com/office/officeart/2008/layout/BendingPictureCaptionList"/>
    <dgm:cxn modelId="{CEF81750-836C-41AA-9E2B-61E8E792C8FB}" type="presOf" srcId="{B944588E-2C0D-4A08-AC5C-20E9D17E381F}" destId="{BF323295-E22A-4072-8981-4BA3E3E0DD19}" srcOrd="0" destOrd="0" presId="urn:microsoft.com/office/officeart/2008/layout/BendingPictureCaptionList"/>
    <dgm:cxn modelId="{48D77AC7-A893-4502-8823-6633C3D5A76F}" srcId="{33E19913-7021-4EC1-A8ED-035476E8C00C}" destId="{B944588E-2C0D-4A08-AC5C-20E9D17E381F}" srcOrd="5" destOrd="0" parTransId="{A0CEE6EC-B76A-4388-9D46-4E9BC87D6749}" sibTransId="{8EAA9188-11D3-4E59-8F60-83447FCDA1F6}"/>
    <dgm:cxn modelId="{554189CB-2D98-4B1E-8B52-EE79BD35A7C8}" type="presOf" srcId="{0F483F45-73A7-46E5-B274-F064721EF5B5}" destId="{82A74746-AFFA-48EE-BFA9-F1E0C7F54C4C}" srcOrd="0" destOrd="0" presId="urn:microsoft.com/office/officeart/2008/layout/BendingPictureCaptionList"/>
    <dgm:cxn modelId="{49B2AF77-71F0-42E2-9696-8C5B9D872EAF}" srcId="{33E19913-7021-4EC1-A8ED-035476E8C00C}" destId="{41414387-B433-4AC3-841F-E0D00D1AA01D}" srcOrd="0" destOrd="0" parTransId="{58D72F6B-FF7C-48F4-8BC4-E896997BF37F}" sibTransId="{5FBABB86-6006-428F-B262-5474E9797AD0}"/>
    <dgm:cxn modelId="{9476E8AB-03EA-4AE3-A020-C6624F68E32F}" srcId="{33E19913-7021-4EC1-A8ED-035476E8C00C}" destId="{0F483F45-73A7-46E5-B274-F064721EF5B5}" srcOrd="3" destOrd="0" parTransId="{49AEB28A-334E-4CB8-BB68-EC3655F902DE}" sibTransId="{4EE14FBD-72FE-43FA-9D27-7C4AB3E94A62}"/>
    <dgm:cxn modelId="{13DA40AE-23B3-4150-A6A5-CC98166C8B4D}" type="presOf" srcId="{41414387-B433-4AC3-841F-E0D00D1AA01D}" destId="{C0472A04-6B91-44BC-8225-7F366B3365E5}" srcOrd="0" destOrd="0" presId="urn:microsoft.com/office/officeart/2008/layout/BendingPictureCaptionList"/>
    <dgm:cxn modelId="{2EED902E-F597-4E38-99C0-9283ECE12ED9}" srcId="{33E19913-7021-4EC1-A8ED-035476E8C00C}" destId="{2F325C76-4423-4895-B85D-3D13498CEE46}" srcOrd="2" destOrd="0" parTransId="{93D94FA8-E809-4F7A-A2D3-3D74C6200223}" sibTransId="{5709264E-12ED-4474-9668-D24A2DD5494D}"/>
    <dgm:cxn modelId="{E3CA3881-9085-495D-8AE9-5989190F734E}" type="presOf" srcId="{12238551-10E4-4589-BAB5-BC2F1F4B5122}" destId="{F3FD0B18-1724-4E4C-953B-CE92BCB9CAC8}" srcOrd="0" destOrd="0" presId="urn:microsoft.com/office/officeart/2008/layout/BendingPictureCaptionList"/>
    <dgm:cxn modelId="{3A77C466-026E-420E-BB7C-02E41D11EE61}" type="presParOf" srcId="{7C43166D-A87B-47D9-AFE3-980E0A11FF06}" destId="{61846D04-453D-4536-AEF0-86F9BB249321}" srcOrd="0" destOrd="0" presId="urn:microsoft.com/office/officeart/2008/layout/BendingPictureCaptionList"/>
    <dgm:cxn modelId="{251B5A31-D6AE-4491-87DF-F0EFDAC2E66C}" type="presParOf" srcId="{61846D04-453D-4536-AEF0-86F9BB249321}" destId="{F1EA7580-2182-4E85-B2C8-A019F946A1FB}" srcOrd="0" destOrd="0" presId="urn:microsoft.com/office/officeart/2008/layout/BendingPictureCaptionList"/>
    <dgm:cxn modelId="{76A63CE7-B237-462B-889A-EFF1CF85A5CE}" type="presParOf" srcId="{61846D04-453D-4536-AEF0-86F9BB249321}" destId="{C0472A04-6B91-44BC-8225-7F366B3365E5}" srcOrd="1" destOrd="0" presId="urn:microsoft.com/office/officeart/2008/layout/BendingPictureCaptionList"/>
    <dgm:cxn modelId="{183D971F-5DF3-480E-B192-D9B639024A89}" type="presParOf" srcId="{7C43166D-A87B-47D9-AFE3-980E0A11FF06}" destId="{0B8F6463-5C44-4A0D-BDA3-C55DC86A3F86}" srcOrd="1" destOrd="0" presId="urn:microsoft.com/office/officeart/2008/layout/BendingPictureCaptionList"/>
    <dgm:cxn modelId="{FFB14C8E-87D8-4004-A0D6-EA8F4C6306C2}" type="presParOf" srcId="{7C43166D-A87B-47D9-AFE3-980E0A11FF06}" destId="{2E26FDF9-3AA5-4E29-9636-4AD57A84A856}" srcOrd="2" destOrd="0" presId="urn:microsoft.com/office/officeart/2008/layout/BendingPictureCaptionList"/>
    <dgm:cxn modelId="{8F812ABA-DBFE-4BCB-90BD-9C9E146D2341}" type="presParOf" srcId="{2E26FDF9-3AA5-4E29-9636-4AD57A84A856}" destId="{FD10F727-4C08-4DEF-BF26-86F053CE8815}" srcOrd="0" destOrd="0" presId="urn:microsoft.com/office/officeart/2008/layout/BendingPictureCaptionList"/>
    <dgm:cxn modelId="{08CE58BC-8250-438E-AB03-5ECE89A51320}" type="presParOf" srcId="{2E26FDF9-3AA5-4E29-9636-4AD57A84A856}" destId="{F3FD0B18-1724-4E4C-953B-CE92BCB9CAC8}" srcOrd="1" destOrd="0" presId="urn:microsoft.com/office/officeart/2008/layout/BendingPictureCaptionList"/>
    <dgm:cxn modelId="{2BDAA9CC-50A9-41F1-B6D1-C5C830503F75}" type="presParOf" srcId="{7C43166D-A87B-47D9-AFE3-980E0A11FF06}" destId="{287BB0A1-AED7-4D60-8DB2-B2F9AC9E747F}" srcOrd="3" destOrd="0" presId="urn:microsoft.com/office/officeart/2008/layout/BendingPictureCaptionList"/>
    <dgm:cxn modelId="{4E92A7CF-1BCA-4DC4-B3B3-59932A46B392}" type="presParOf" srcId="{7C43166D-A87B-47D9-AFE3-980E0A11FF06}" destId="{FCDB9638-A047-4B25-AB00-4B8F3B8CBF7A}" srcOrd="4" destOrd="0" presId="urn:microsoft.com/office/officeart/2008/layout/BendingPictureCaptionList"/>
    <dgm:cxn modelId="{8A7B1D25-B502-4B0E-AD77-1F5F808BF905}" type="presParOf" srcId="{FCDB9638-A047-4B25-AB00-4B8F3B8CBF7A}" destId="{900C3F16-FC50-4560-96FB-3ED8A33EE0CC}" srcOrd="0" destOrd="0" presId="urn:microsoft.com/office/officeart/2008/layout/BendingPictureCaptionList"/>
    <dgm:cxn modelId="{D6B6ADE1-2F2D-43AF-94C9-2A9DC5CAF463}" type="presParOf" srcId="{FCDB9638-A047-4B25-AB00-4B8F3B8CBF7A}" destId="{AD8F0026-57A4-491A-A918-9121AA9CAEC2}" srcOrd="1" destOrd="0" presId="urn:microsoft.com/office/officeart/2008/layout/BendingPictureCaptionList"/>
    <dgm:cxn modelId="{02CC0118-2E25-44AA-A0A1-144E429163E7}" type="presParOf" srcId="{7C43166D-A87B-47D9-AFE3-980E0A11FF06}" destId="{71C385C1-6949-493D-9155-E0B544F63F3D}" srcOrd="5" destOrd="0" presId="urn:microsoft.com/office/officeart/2008/layout/BendingPictureCaptionList"/>
    <dgm:cxn modelId="{B823D14C-57C6-4557-9885-5D48A7A7B9A8}" type="presParOf" srcId="{7C43166D-A87B-47D9-AFE3-980E0A11FF06}" destId="{D6F5D6AB-B35E-4EFA-A657-D4418934D593}" srcOrd="6" destOrd="0" presId="urn:microsoft.com/office/officeart/2008/layout/BendingPictureCaptionList"/>
    <dgm:cxn modelId="{7A110B7F-A600-412E-BE7A-F8D41ECDCF4E}" type="presParOf" srcId="{D6F5D6AB-B35E-4EFA-A657-D4418934D593}" destId="{9774061A-D25F-4D35-A6C4-51218AD64752}" srcOrd="0" destOrd="0" presId="urn:microsoft.com/office/officeart/2008/layout/BendingPictureCaptionList"/>
    <dgm:cxn modelId="{EA30EC99-4FFC-49A1-A226-FF3777812E62}" type="presParOf" srcId="{D6F5D6AB-B35E-4EFA-A657-D4418934D593}" destId="{82A74746-AFFA-48EE-BFA9-F1E0C7F54C4C}" srcOrd="1" destOrd="0" presId="urn:microsoft.com/office/officeart/2008/layout/BendingPictureCaptionList"/>
    <dgm:cxn modelId="{DCB3444A-2DF8-4765-BE4B-C133530B787C}" type="presParOf" srcId="{7C43166D-A87B-47D9-AFE3-980E0A11FF06}" destId="{CBE367CC-1E07-4617-92BF-24229DC71BE1}" srcOrd="7" destOrd="0" presId="urn:microsoft.com/office/officeart/2008/layout/BendingPictureCaptionList"/>
    <dgm:cxn modelId="{8FC66856-173F-4002-BB31-9F0F5223EC8E}" type="presParOf" srcId="{7C43166D-A87B-47D9-AFE3-980E0A11FF06}" destId="{00C86C7A-D42E-4F93-AC30-E5E701EC3EF0}" srcOrd="8" destOrd="0" presId="urn:microsoft.com/office/officeart/2008/layout/BendingPictureCaptionList"/>
    <dgm:cxn modelId="{441C9F91-3E09-45AB-B705-934EF64441C9}" type="presParOf" srcId="{00C86C7A-D42E-4F93-AC30-E5E701EC3EF0}" destId="{4A044686-6492-4E64-BB02-CC113851BA0E}" srcOrd="0" destOrd="0" presId="urn:microsoft.com/office/officeart/2008/layout/BendingPictureCaptionList"/>
    <dgm:cxn modelId="{38742487-727F-4311-B3B7-3567DED7C436}" type="presParOf" srcId="{00C86C7A-D42E-4F93-AC30-E5E701EC3EF0}" destId="{E40B126F-2F23-4556-BAAB-403443F239E9}" srcOrd="1" destOrd="0" presId="urn:microsoft.com/office/officeart/2008/layout/BendingPictureCaptionList"/>
    <dgm:cxn modelId="{5FF15C79-27D5-4A38-8CE4-08CBFC4FA167}" type="presParOf" srcId="{7C43166D-A87B-47D9-AFE3-980E0A11FF06}" destId="{FA129DF1-9133-4CE5-8603-D59A89E8A3C4}" srcOrd="9" destOrd="0" presId="urn:microsoft.com/office/officeart/2008/layout/BendingPictureCaptionList"/>
    <dgm:cxn modelId="{16F2F01C-51C2-45DF-A884-586481CB7939}" type="presParOf" srcId="{7C43166D-A87B-47D9-AFE3-980E0A11FF06}" destId="{E958B753-DA1C-4A84-AB8D-03D7A84D4F70}" srcOrd="10" destOrd="0" presId="urn:microsoft.com/office/officeart/2008/layout/BendingPictureCaptionList"/>
    <dgm:cxn modelId="{504B9D23-82AA-4CC5-A732-F57BCAA6DE64}" type="presParOf" srcId="{E958B753-DA1C-4A84-AB8D-03D7A84D4F70}" destId="{CD6FD340-5859-48AF-A6A9-3D7520C04AB1}" srcOrd="0" destOrd="0" presId="urn:microsoft.com/office/officeart/2008/layout/BendingPictureCaptionList"/>
    <dgm:cxn modelId="{0ECB6A01-B6C5-4E28-8C46-581CE2EEF9C4}" type="presParOf" srcId="{E958B753-DA1C-4A84-AB8D-03D7A84D4F70}" destId="{BF323295-E22A-4072-8981-4BA3E3E0DD19}" srcOrd="1" destOrd="0" presId="urn:microsoft.com/office/officeart/2008/layout/BendingPictureCaptionList"/>
    <dgm:cxn modelId="{43996C97-5D1E-40FB-A592-286D87BDA49F}" type="presParOf" srcId="{7C43166D-A87B-47D9-AFE3-980E0A11FF06}" destId="{5E7CCED6-D7DA-4DA2-9ECC-542D5829E814}" srcOrd="11" destOrd="0" presId="urn:microsoft.com/office/officeart/2008/layout/BendingPictureCaptionList"/>
    <dgm:cxn modelId="{2BA5EB08-451F-4F68-90C9-45A31FA1E4A3}" type="presParOf" srcId="{7C43166D-A87B-47D9-AFE3-980E0A11FF06}" destId="{38A68915-7F21-4AC6-B305-0858EE8A9CB8}" srcOrd="12" destOrd="0" presId="urn:microsoft.com/office/officeart/2008/layout/BendingPictureCaptionList"/>
    <dgm:cxn modelId="{0325C3A4-88D0-4636-A922-FFC4FC4CA990}" type="presParOf" srcId="{38A68915-7F21-4AC6-B305-0858EE8A9CB8}" destId="{9E231B8C-FB90-4806-BB6C-E9D0019260E2}" srcOrd="0" destOrd="0" presId="urn:microsoft.com/office/officeart/2008/layout/BendingPictureCaptionList"/>
    <dgm:cxn modelId="{9F71EE5D-2CC6-4FE6-9BD6-5B7513A38FEB}" type="presParOf" srcId="{38A68915-7F21-4AC6-B305-0858EE8A9CB8}" destId="{F9270237-AC01-4FCA-9F43-2EF9ED00C004}"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3CD013-81EF-4660-A159-55F55DFA17F2}" type="doc">
      <dgm:prSet loTypeId="urn:microsoft.com/office/officeart/2008/layout/CircularPictureCallout" loCatId="picture" qsTypeId="urn:microsoft.com/office/officeart/2005/8/quickstyle/simple1" qsCatId="simple" csTypeId="urn:microsoft.com/office/officeart/2005/8/colors/colorful3" csCatId="colorful" phldr="1"/>
      <dgm:spPr/>
      <dgm:t>
        <a:bodyPr/>
        <a:lstStyle/>
        <a:p>
          <a:endParaRPr lang="en-US"/>
        </a:p>
      </dgm:t>
    </dgm:pt>
    <dgm:pt modelId="{3FBBB6A5-D069-423F-8FD8-945D26E0F256}">
      <dgm:prSet/>
      <dgm:spPr/>
      <dgm:t>
        <a:bodyPr/>
        <a:lstStyle/>
        <a:p>
          <a:endParaRPr lang="en-US"/>
        </a:p>
      </dgm:t>
    </dgm:pt>
    <dgm:pt modelId="{C2F3ED67-1572-4A42-8377-6795A61936A2}" type="parTrans" cxnId="{99906775-BC82-470F-8394-81766A818075}">
      <dgm:prSet/>
      <dgm:spPr/>
      <dgm:t>
        <a:bodyPr/>
        <a:lstStyle/>
        <a:p>
          <a:endParaRPr lang="en-US"/>
        </a:p>
      </dgm:t>
    </dgm:pt>
    <dgm:pt modelId="{52AFB9F2-5901-4CC0-A2F4-7B767CFBD86F}" type="sibTrans" cxnId="{99906775-BC82-470F-8394-81766A818075}">
      <dgm:prSet/>
      <dgm:spPr>
        <a:blipFill rotWithShape="1">
          <a:blip xmlns:r="http://schemas.openxmlformats.org/officeDocument/2006/relationships" r:embed="rId1"/>
          <a:stretch>
            <a:fillRect/>
          </a:stretch>
        </a:blipFill>
      </dgm:spPr>
      <dgm:t>
        <a:bodyPr/>
        <a:lstStyle/>
        <a:p>
          <a:endParaRPr lang="en-US"/>
        </a:p>
      </dgm:t>
    </dgm:pt>
    <dgm:pt modelId="{86AF2CE1-CB61-40D5-BCEC-DAA0FA43B3DD}">
      <dgm:prSet phldrT="[Text]" phldr="1"/>
      <dgm:spPr/>
      <dgm:t>
        <a:bodyPr/>
        <a:lstStyle/>
        <a:p>
          <a:endParaRPr lang="en-US"/>
        </a:p>
      </dgm:t>
    </dgm:pt>
    <dgm:pt modelId="{8468A103-1E06-4208-A1EE-B2C74C09D355}" type="parTrans" cxnId="{825701AA-485C-4D01-942D-E0ED44855688}">
      <dgm:prSet/>
      <dgm:spPr/>
      <dgm:t>
        <a:bodyPr/>
        <a:lstStyle/>
        <a:p>
          <a:endParaRPr lang="en-US"/>
        </a:p>
      </dgm:t>
    </dgm:pt>
    <dgm:pt modelId="{1BF7DEE8-EA60-4FD9-9CF6-26C7AB29C395}" type="sibTrans" cxnId="{825701AA-485C-4D01-942D-E0ED44855688}">
      <dgm:prSet/>
      <dgm:spPr>
        <a:blipFill rotWithShape="1">
          <a:blip xmlns:r="http://schemas.openxmlformats.org/officeDocument/2006/relationships" r:embed="rId2"/>
          <a:stretch>
            <a:fillRect/>
          </a:stretch>
        </a:blipFill>
      </dgm:spPr>
      <dgm:t>
        <a:bodyPr/>
        <a:lstStyle/>
        <a:p>
          <a:endParaRPr lang="en-US"/>
        </a:p>
      </dgm:t>
    </dgm:pt>
    <dgm:pt modelId="{9A4F1B73-6228-49E1-AFDC-98C84DDFFA71}">
      <dgm:prSet phldrT="[Text]" phldr="1"/>
      <dgm:spPr/>
      <dgm:t>
        <a:bodyPr/>
        <a:lstStyle/>
        <a:p>
          <a:endParaRPr lang="en-US"/>
        </a:p>
      </dgm:t>
    </dgm:pt>
    <dgm:pt modelId="{FB3DA91B-CF9C-4716-8538-D8E169E391D1}" type="parTrans" cxnId="{B2F7061B-8B26-4C66-81A3-4028A7DA1CF2}">
      <dgm:prSet/>
      <dgm:spPr/>
      <dgm:t>
        <a:bodyPr/>
        <a:lstStyle/>
        <a:p>
          <a:endParaRPr lang="en-US"/>
        </a:p>
      </dgm:t>
    </dgm:pt>
    <dgm:pt modelId="{7131260E-34A1-4BEF-B55F-6DCACE575078}" type="sibTrans" cxnId="{B2F7061B-8B26-4C66-81A3-4028A7DA1CF2}">
      <dgm:prSet/>
      <dgm:spPr>
        <a:blipFill rotWithShape="1">
          <a:blip xmlns:r="http://schemas.openxmlformats.org/officeDocument/2006/relationships" r:embed="rId3"/>
          <a:stretch>
            <a:fillRect/>
          </a:stretch>
        </a:blipFill>
      </dgm:spPr>
      <dgm:t>
        <a:bodyPr/>
        <a:lstStyle/>
        <a:p>
          <a:endParaRPr lang="en-US"/>
        </a:p>
      </dgm:t>
    </dgm:pt>
    <dgm:pt modelId="{0D215BDC-87EB-4CC1-B09D-BDD4F2929E3C}">
      <dgm:prSet phldrT="[Text]" phldr="1"/>
      <dgm:spPr/>
      <dgm:t>
        <a:bodyPr/>
        <a:lstStyle/>
        <a:p>
          <a:endParaRPr lang="en-US" dirty="0"/>
        </a:p>
      </dgm:t>
    </dgm:pt>
    <dgm:pt modelId="{303C8D96-945A-490A-9710-D510C2D582FE}" type="parTrans" cxnId="{B1328D88-DE33-4624-9F63-1F9C5B21FE5B}">
      <dgm:prSet/>
      <dgm:spPr/>
      <dgm:t>
        <a:bodyPr/>
        <a:lstStyle/>
        <a:p>
          <a:endParaRPr lang="en-US"/>
        </a:p>
      </dgm:t>
    </dgm:pt>
    <dgm:pt modelId="{D8126965-8F37-4990-A0E7-03A8F810B971}" type="sibTrans" cxnId="{B1328D88-DE33-4624-9F63-1F9C5B21FE5B}">
      <dgm:prSet/>
      <dgm:spPr>
        <a:blipFill rotWithShape="1">
          <a:blip xmlns:r="http://schemas.openxmlformats.org/officeDocument/2006/relationships" r:embed="rId4"/>
          <a:stretch>
            <a:fillRect/>
          </a:stretch>
        </a:blipFill>
      </dgm:spPr>
      <dgm:t>
        <a:bodyPr/>
        <a:lstStyle/>
        <a:p>
          <a:endParaRPr lang="en-US"/>
        </a:p>
      </dgm:t>
    </dgm:pt>
    <dgm:pt modelId="{F4B42EFE-8D89-43D1-BCBF-2B39B7CFB44D}">
      <dgm:prSet/>
      <dgm:spPr/>
      <dgm:t>
        <a:bodyPr/>
        <a:lstStyle/>
        <a:p>
          <a:endParaRPr lang="en-US"/>
        </a:p>
      </dgm:t>
    </dgm:pt>
    <dgm:pt modelId="{C199FBE4-075B-4E06-A4AB-46BAE4430AAE}" type="parTrans" cxnId="{F2F68810-C1C8-442E-B06D-55DF3591166C}">
      <dgm:prSet/>
      <dgm:spPr/>
      <dgm:t>
        <a:bodyPr/>
        <a:lstStyle/>
        <a:p>
          <a:endParaRPr lang="en-US"/>
        </a:p>
      </dgm:t>
    </dgm:pt>
    <dgm:pt modelId="{FC765309-4760-4345-B413-B126E465382E}" type="sibTrans" cxnId="{F2F68810-C1C8-442E-B06D-55DF3591166C}">
      <dgm:prSet/>
      <dgm:spPr>
        <a:blipFill rotWithShape="1">
          <a:blip xmlns:r="http://schemas.openxmlformats.org/officeDocument/2006/relationships" r:embed="rId5"/>
          <a:stretch>
            <a:fillRect/>
          </a:stretch>
        </a:blipFill>
      </dgm:spPr>
      <dgm:t>
        <a:bodyPr/>
        <a:lstStyle/>
        <a:p>
          <a:endParaRPr lang="en-US"/>
        </a:p>
      </dgm:t>
    </dgm:pt>
    <dgm:pt modelId="{DEB8A07B-3ADD-4054-BDB6-3C606745A226}">
      <dgm:prSet/>
      <dgm:spPr/>
      <dgm:t>
        <a:bodyPr/>
        <a:lstStyle/>
        <a:p>
          <a:endParaRPr lang="en-US"/>
        </a:p>
      </dgm:t>
    </dgm:pt>
    <dgm:pt modelId="{55CE444F-8B6E-40DE-9AE9-95E1615BF43B}" type="parTrans" cxnId="{6F36C644-2138-48CE-A5BD-191A064FDE82}">
      <dgm:prSet/>
      <dgm:spPr/>
      <dgm:t>
        <a:bodyPr/>
        <a:lstStyle/>
        <a:p>
          <a:endParaRPr lang="en-US"/>
        </a:p>
      </dgm:t>
    </dgm:pt>
    <dgm:pt modelId="{F9AC6A2F-C434-48A4-A637-97A9FA310763}" type="sibTrans" cxnId="{6F36C644-2138-48CE-A5BD-191A064FDE82}">
      <dgm:prSet/>
      <dgm:spPr>
        <a:blipFill rotWithShape="1">
          <a:blip xmlns:r="http://schemas.openxmlformats.org/officeDocument/2006/relationships" r:embed="rId6"/>
          <a:stretch>
            <a:fillRect/>
          </a:stretch>
        </a:blipFill>
      </dgm:spPr>
      <dgm:t>
        <a:bodyPr/>
        <a:lstStyle/>
        <a:p>
          <a:endParaRPr lang="en-US"/>
        </a:p>
      </dgm:t>
    </dgm:pt>
    <dgm:pt modelId="{9A00DB97-026F-4BD9-A030-5182E16F00DE}" type="pres">
      <dgm:prSet presAssocID="{FB3CD013-81EF-4660-A159-55F55DFA17F2}" presName="Name0" presStyleCnt="0">
        <dgm:presLayoutVars>
          <dgm:chMax val="7"/>
          <dgm:chPref val="7"/>
          <dgm:dir/>
        </dgm:presLayoutVars>
      </dgm:prSet>
      <dgm:spPr/>
      <dgm:t>
        <a:bodyPr/>
        <a:lstStyle/>
        <a:p>
          <a:endParaRPr lang="en-US"/>
        </a:p>
      </dgm:t>
    </dgm:pt>
    <dgm:pt modelId="{2AEACD98-C648-4223-A981-E776495CF052}" type="pres">
      <dgm:prSet presAssocID="{FB3CD013-81EF-4660-A159-55F55DFA17F2}" presName="Name1" presStyleCnt="0"/>
      <dgm:spPr/>
    </dgm:pt>
    <dgm:pt modelId="{C8308301-2B1A-49D0-94A7-13A32927E32B}" type="pres">
      <dgm:prSet presAssocID="{52AFB9F2-5901-4CC0-A2F4-7B767CFBD86F}" presName="picture_1" presStyleCnt="0"/>
      <dgm:spPr/>
    </dgm:pt>
    <dgm:pt modelId="{3E71556F-80C8-4910-B6DC-0F2B2C3005EA}" type="pres">
      <dgm:prSet presAssocID="{52AFB9F2-5901-4CC0-A2F4-7B767CFBD86F}" presName="pictureRepeatNode" presStyleLbl="alignImgPlace1" presStyleIdx="0" presStyleCnt="6" custLinFactNeighborX="-406"/>
      <dgm:spPr/>
      <dgm:t>
        <a:bodyPr/>
        <a:lstStyle/>
        <a:p>
          <a:endParaRPr lang="en-US"/>
        </a:p>
      </dgm:t>
    </dgm:pt>
    <dgm:pt modelId="{40B0E64A-6C19-4DA4-BF67-EA5ACCF736EF}" type="pres">
      <dgm:prSet presAssocID="{3FBBB6A5-D069-423F-8FD8-945D26E0F256}" presName="text_1" presStyleLbl="node1" presStyleIdx="0" presStyleCnt="0">
        <dgm:presLayoutVars>
          <dgm:bulletEnabled val="1"/>
        </dgm:presLayoutVars>
      </dgm:prSet>
      <dgm:spPr/>
      <dgm:t>
        <a:bodyPr/>
        <a:lstStyle/>
        <a:p>
          <a:endParaRPr lang="en-US"/>
        </a:p>
      </dgm:t>
    </dgm:pt>
    <dgm:pt modelId="{F91635F5-706D-4C59-8964-BFD476304F22}" type="pres">
      <dgm:prSet presAssocID="{1BF7DEE8-EA60-4FD9-9CF6-26C7AB29C395}" presName="picture_2" presStyleCnt="0"/>
      <dgm:spPr/>
    </dgm:pt>
    <dgm:pt modelId="{AAEEB11E-090D-4702-8B14-197010826135}" type="pres">
      <dgm:prSet presAssocID="{1BF7DEE8-EA60-4FD9-9CF6-26C7AB29C395}" presName="pictureRepeatNode" presStyleLbl="alignImgPlace1" presStyleIdx="1" presStyleCnt="6" custScaleX="188588" custScaleY="167171" custLinFactNeighborX="23971" custLinFactNeighborY="-52525"/>
      <dgm:spPr/>
      <dgm:t>
        <a:bodyPr/>
        <a:lstStyle/>
        <a:p>
          <a:endParaRPr lang="en-US"/>
        </a:p>
      </dgm:t>
    </dgm:pt>
    <dgm:pt modelId="{860F2AB1-20B0-452A-8992-D75E5B4CD1E6}" type="pres">
      <dgm:prSet presAssocID="{86AF2CE1-CB61-40D5-BCEC-DAA0FA43B3DD}" presName="line_2" presStyleLbl="parChTrans1D1" presStyleIdx="0" presStyleCnt="5"/>
      <dgm:spPr/>
    </dgm:pt>
    <dgm:pt modelId="{27FFB29E-3D7A-40E8-9038-5F0A8C3909F9}" type="pres">
      <dgm:prSet presAssocID="{86AF2CE1-CB61-40D5-BCEC-DAA0FA43B3DD}" presName="textparent_2" presStyleLbl="node1" presStyleIdx="0" presStyleCnt="0"/>
      <dgm:spPr/>
    </dgm:pt>
    <dgm:pt modelId="{C7DBA5CE-F0A1-406E-9921-2E3C458C76E4}" type="pres">
      <dgm:prSet presAssocID="{86AF2CE1-CB61-40D5-BCEC-DAA0FA43B3DD}" presName="text_2" presStyleLbl="revTx" presStyleIdx="0" presStyleCnt="5">
        <dgm:presLayoutVars>
          <dgm:bulletEnabled val="1"/>
        </dgm:presLayoutVars>
      </dgm:prSet>
      <dgm:spPr/>
      <dgm:t>
        <a:bodyPr/>
        <a:lstStyle/>
        <a:p>
          <a:endParaRPr lang="en-US"/>
        </a:p>
      </dgm:t>
    </dgm:pt>
    <dgm:pt modelId="{7319B51B-A5FC-45C2-9CD5-6C0784BDAA1B}" type="pres">
      <dgm:prSet presAssocID="{FC765309-4760-4345-B413-B126E465382E}" presName="picture_3" presStyleCnt="0"/>
      <dgm:spPr/>
    </dgm:pt>
    <dgm:pt modelId="{21E1CABF-1377-4871-A0C2-9FEBD2E001C1}" type="pres">
      <dgm:prSet presAssocID="{FC765309-4760-4345-B413-B126E465382E}" presName="pictureRepeatNode" presStyleLbl="alignImgPlace1" presStyleIdx="2" presStyleCnt="6" custScaleX="152393" custScaleY="124343" custLinFactNeighborX="-22223" custLinFactNeighborY="-10101"/>
      <dgm:spPr/>
      <dgm:t>
        <a:bodyPr/>
        <a:lstStyle/>
        <a:p>
          <a:endParaRPr lang="en-US"/>
        </a:p>
      </dgm:t>
    </dgm:pt>
    <dgm:pt modelId="{6B633988-019C-4B7C-9504-92FF02026946}" type="pres">
      <dgm:prSet presAssocID="{F4B42EFE-8D89-43D1-BCBF-2B39B7CFB44D}" presName="line_3" presStyleLbl="parChTrans1D1" presStyleIdx="1" presStyleCnt="5"/>
      <dgm:spPr/>
    </dgm:pt>
    <dgm:pt modelId="{3BA419D2-2668-4580-AA38-BBFABD05AF9C}" type="pres">
      <dgm:prSet presAssocID="{F4B42EFE-8D89-43D1-BCBF-2B39B7CFB44D}" presName="textparent_3" presStyleLbl="node1" presStyleIdx="0" presStyleCnt="0"/>
      <dgm:spPr/>
    </dgm:pt>
    <dgm:pt modelId="{09605750-B314-42AC-B15C-440C7205E74C}" type="pres">
      <dgm:prSet presAssocID="{F4B42EFE-8D89-43D1-BCBF-2B39B7CFB44D}" presName="text_3" presStyleLbl="revTx" presStyleIdx="1" presStyleCnt="5">
        <dgm:presLayoutVars>
          <dgm:bulletEnabled val="1"/>
        </dgm:presLayoutVars>
      </dgm:prSet>
      <dgm:spPr/>
      <dgm:t>
        <a:bodyPr/>
        <a:lstStyle/>
        <a:p>
          <a:endParaRPr lang="en-US"/>
        </a:p>
      </dgm:t>
    </dgm:pt>
    <dgm:pt modelId="{C34F3A9F-0296-4695-8CE3-95712EC76236}" type="pres">
      <dgm:prSet presAssocID="{F9AC6A2F-C434-48A4-A637-97A9FA310763}" presName="picture_4" presStyleCnt="0"/>
      <dgm:spPr/>
    </dgm:pt>
    <dgm:pt modelId="{AF8D3B1F-4FB1-42E9-9191-1D5DA6FDF10A}" type="pres">
      <dgm:prSet presAssocID="{F9AC6A2F-C434-48A4-A637-97A9FA310763}" presName="pictureRepeatNode" presStyleLbl="alignImgPlace1" presStyleIdx="3" presStyleCnt="6" custScaleX="158828" custScaleY="133837" custLinFactNeighborX="-8081" custLinFactNeighborY="-2020"/>
      <dgm:spPr/>
      <dgm:t>
        <a:bodyPr/>
        <a:lstStyle/>
        <a:p>
          <a:endParaRPr lang="en-US"/>
        </a:p>
      </dgm:t>
    </dgm:pt>
    <dgm:pt modelId="{8345D82E-CDFB-487B-9431-BA99541B6AC1}" type="pres">
      <dgm:prSet presAssocID="{DEB8A07B-3ADD-4054-BDB6-3C606745A226}" presName="line_4" presStyleLbl="parChTrans1D1" presStyleIdx="2" presStyleCnt="5"/>
      <dgm:spPr/>
    </dgm:pt>
    <dgm:pt modelId="{598497CD-C220-4547-BD26-4D0FDA723006}" type="pres">
      <dgm:prSet presAssocID="{DEB8A07B-3ADD-4054-BDB6-3C606745A226}" presName="textparent_4" presStyleLbl="node1" presStyleIdx="0" presStyleCnt="0"/>
      <dgm:spPr/>
    </dgm:pt>
    <dgm:pt modelId="{ED48F386-8E9E-4AA4-B078-B2806CC9EADB}" type="pres">
      <dgm:prSet presAssocID="{DEB8A07B-3ADD-4054-BDB6-3C606745A226}" presName="text_4" presStyleLbl="revTx" presStyleIdx="2" presStyleCnt="5">
        <dgm:presLayoutVars>
          <dgm:bulletEnabled val="1"/>
        </dgm:presLayoutVars>
      </dgm:prSet>
      <dgm:spPr/>
      <dgm:t>
        <a:bodyPr/>
        <a:lstStyle/>
        <a:p>
          <a:endParaRPr lang="en-US"/>
        </a:p>
      </dgm:t>
    </dgm:pt>
    <dgm:pt modelId="{5EF58928-1F82-48C2-89FF-B9D05D84256C}" type="pres">
      <dgm:prSet presAssocID="{7131260E-34A1-4BEF-B55F-6DCACE575078}" presName="picture_5" presStyleCnt="0"/>
      <dgm:spPr/>
    </dgm:pt>
    <dgm:pt modelId="{3083F0A9-9CDA-4A08-A379-C6755EAC8C40}" type="pres">
      <dgm:prSet presAssocID="{7131260E-34A1-4BEF-B55F-6DCACE575078}" presName="pictureRepeatNode" presStyleLbl="alignImgPlace1" presStyleIdx="4" presStyleCnt="6" custAng="0" custScaleX="164899" custScaleY="136766" custLinFactNeighborX="12722" custLinFactNeighborY="-6061"/>
      <dgm:spPr/>
      <dgm:t>
        <a:bodyPr/>
        <a:lstStyle/>
        <a:p>
          <a:endParaRPr lang="en-US"/>
        </a:p>
      </dgm:t>
    </dgm:pt>
    <dgm:pt modelId="{69A0702A-063E-480C-B4B0-CA4EC8258749}" type="pres">
      <dgm:prSet presAssocID="{9A4F1B73-6228-49E1-AFDC-98C84DDFFA71}" presName="line_5" presStyleLbl="parChTrans1D1" presStyleIdx="3" presStyleCnt="5"/>
      <dgm:spPr/>
    </dgm:pt>
    <dgm:pt modelId="{EFFC5BE2-C47F-4501-8385-A76E821AB2CA}" type="pres">
      <dgm:prSet presAssocID="{9A4F1B73-6228-49E1-AFDC-98C84DDFFA71}" presName="textparent_5" presStyleLbl="node1" presStyleIdx="0" presStyleCnt="0"/>
      <dgm:spPr/>
    </dgm:pt>
    <dgm:pt modelId="{C5C80E30-72EE-4CC8-B5E5-ECD294043264}" type="pres">
      <dgm:prSet presAssocID="{9A4F1B73-6228-49E1-AFDC-98C84DDFFA71}" presName="text_5" presStyleLbl="revTx" presStyleIdx="3" presStyleCnt="5">
        <dgm:presLayoutVars>
          <dgm:bulletEnabled val="1"/>
        </dgm:presLayoutVars>
      </dgm:prSet>
      <dgm:spPr/>
      <dgm:t>
        <a:bodyPr/>
        <a:lstStyle/>
        <a:p>
          <a:endParaRPr lang="en-US"/>
        </a:p>
      </dgm:t>
    </dgm:pt>
    <dgm:pt modelId="{B5B4FEF2-C1BE-4854-9876-C59783660FF3}" type="pres">
      <dgm:prSet presAssocID="{D8126965-8F37-4990-A0E7-03A8F810B971}" presName="picture_6" presStyleCnt="0"/>
      <dgm:spPr/>
    </dgm:pt>
    <dgm:pt modelId="{9603F7F7-9BF9-49F4-9194-E7A5DF765FCB}" type="pres">
      <dgm:prSet presAssocID="{D8126965-8F37-4990-A0E7-03A8F810B971}" presName="pictureRepeatNode" presStyleLbl="alignImgPlace1" presStyleIdx="5" presStyleCnt="6" custScaleX="171657" custScaleY="151517" custLinFactNeighborX="-5808" custLinFactNeighborY="54545"/>
      <dgm:spPr/>
      <dgm:t>
        <a:bodyPr/>
        <a:lstStyle/>
        <a:p>
          <a:endParaRPr lang="en-US"/>
        </a:p>
      </dgm:t>
    </dgm:pt>
    <dgm:pt modelId="{6828A4BE-E10A-4B81-87A0-82EAED7AFC25}" type="pres">
      <dgm:prSet presAssocID="{0D215BDC-87EB-4CC1-B09D-BDD4F2929E3C}" presName="line_6" presStyleLbl="parChTrans1D1" presStyleIdx="4" presStyleCnt="5"/>
      <dgm:spPr/>
    </dgm:pt>
    <dgm:pt modelId="{78A26D39-BCB1-4D44-B016-2C88CB136E03}" type="pres">
      <dgm:prSet presAssocID="{0D215BDC-87EB-4CC1-B09D-BDD4F2929E3C}" presName="textparent_6" presStyleLbl="node1" presStyleIdx="0" presStyleCnt="0"/>
      <dgm:spPr/>
    </dgm:pt>
    <dgm:pt modelId="{9D7B4C62-5F2E-4FC0-8549-6BF7E28257AF}" type="pres">
      <dgm:prSet presAssocID="{0D215BDC-87EB-4CC1-B09D-BDD4F2929E3C}" presName="text_6" presStyleLbl="revTx" presStyleIdx="4" presStyleCnt="5">
        <dgm:presLayoutVars>
          <dgm:bulletEnabled val="1"/>
        </dgm:presLayoutVars>
      </dgm:prSet>
      <dgm:spPr/>
      <dgm:t>
        <a:bodyPr/>
        <a:lstStyle/>
        <a:p>
          <a:endParaRPr lang="en-US"/>
        </a:p>
      </dgm:t>
    </dgm:pt>
  </dgm:ptLst>
  <dgm:cxnLst>
    <dgm:cxn modelId="{97FBD9BA-B922-45E7-B127-684663E3E64D}" type="presOf" srcId="{3FBBB6A5-D069-423F-8FD8-945D26E0F256}" destId="{40B0E64A-6C19-4DA4-BF67-EA5ACCF736EF}" srcOrd="0" destOrd="0" presId="urn:microsoft.com/office/officeart/2008/layout/CircularPictureCallout"/>
    <dgm:cxn modelId="{B1328D88-DE33-4624-9F63-1F9C5B21FE5B}" srcId="{FB3CD013-81EF-4660-A159-55F55DFA17F2}" destId="{0D215BDC-87EB-4CC1-B09D-BDD4F2929E3C}" srcOrd="5" destOrd="0" parTransId="{303C8D96-945A-490A-9710-D510C2D582FE}" sibTransId="{D8126965-8F37-4990-A0E7-03A8F810B971}"/>
    <dgm:cxn modelId="{11EF8D2F-B3A0-4980-9E62-72024D01A7E5}" type="presOf" srcId="{DEB8A07B-3ADD-4054-BDB6-3C606745A226}" destId="{ED48F386-8E9E-4AA4-B078-B2806CC9EADB}" srcOrd="0" destOrd="0" presId="urn:microsoft.com/office/officeart/2008/layout/CircularPictureCallout"/>
    <dgm:cxn modelId="{A3BAF2F9-8DC5-43D3-B37C-71699D1A5339}" type="presOf" srcId="{0D215BDC-87EB-4CC1-B09D-BDD4F2929E3C}" destId="{9D7B4C62-5F2E-4FC0-8549-6BF7E28257AF}" srcOrd="0" destOrd="0" presId="urn:microsoft.com/office/officeart/2008/layout/CircularPictureCallout"/>
    <dgm:cxn modelId="{99906775-BC82-470F-8394-81766A818075}" srcId="{FB3CD013-81EF-4660-A159-55F55DFA17F2}" destId="{3FBBB6A5-D069-423F-8FD8-945D26E0F256}" srcOrd="0" destOrd="0" parTransId="{C2F3ED67-1572-4A42-8377-6795A61936A2}" sibTransId="{52AFB9F2-5901-4CC0-A2F4-7B767CFBD86F}"/>
    <dgm:cxn modelId="{B696FD3E-3DE8-4DBD-A89F-00B628310AAF}" type="presOf" srcId="{F9AC6A2F-C434-48A4-A637-97A9FA310763}" destId="{AF8D3B1F-4FB1-42E9-9191-1D5DA6FDF10A}" srcOrd="0" destOrd="0" presId="urn:microsoft.com/office/officeart/2008/layout/CircularPictureCallout"/>
    <dgm:cxn modelId="{3CCC70D0-ABEA-4EF0-A98D-D01537F948C9}" type="presOf" srcId="{D8126965-8F37-4990-A0E7-03A8F810B971}" destId="{9603F7F7-9BF9-49F4-9194-E7A5DF765FCB}" srcOrd="0" destOrd="0" presId="urn:microsoft.com/office/officeart/2008/layout/CircularPictureCallout"/>
    <dgm:cxn modelId="{227C9319-5527-455D-8D3F-ABF5E4180F17}" type="presOf" srcId="{9A4F1B73-6228-49E1-AFDC-98C84DDFFA71}" destId="{C5C80E30-72EE-4CC8-B5E5-ECD294043264}" srcOrd="0" destOrd="0" presId="urn:microsoft.com/office/officeart/2008/layout/CircularPictureCallout"/>
    <dgm:cxn modelId="{CC61A650-8834-4E09-B788-75592F552D28}" type="presOf" srcId="{F4B42EFE-8D89-43D1-BCBF-2B39B7CFB44D}" destId="{09605750-B314-42AC-B15C-440C7205E74C}" srcOrd="0" destOrd="0" presId="urn:microsoft.com/office/officeart/2008/layout/CircularPictureCallout"/>
    <dgm:cxn modelId="{A2E13E91-0346-4DCA-B969-F07B85BB6E6E}" type="presOf" srcId="{86AF2CE1-CB61-40D5-BCEC-DAA0FA43B3DD}" destId="{C7DBA5CE-F0A1-406E-9921-2E3C458C76E4}" srcOrd="0" destOrd="0" presId="urn:microsoft.com/office/officeart/2008/layout/CircularPictureCallout"/>
    <dgm:cxn modelId="{D25A15AD-17AC-48FA-A90A-8946C2D00551}" type="presOf" srcId="{7131260E-34A1-4BEF-B55F-6DCACE575078}" destId="{3083F0A9-9CDA-4A08-A379-C6755EAC8C40}" srcOrd="0" destOrd="0" presId="urn:microsoft.com/office/officeart/2008/layout/CircularPictureCallout"/>
    <dgm:cxn modelId="{F2F68810-C1C8-442E-B06D-55DF3591166C}" srcId="{FB3CD013-81EF-4660-A159-55F55DFA17F2}" destId="{F4B42EFE-8D89-43D1-BCBF-2B39B7CFB44D}" srcOrd="2" destOrd="0" parTransId="{C199FBE4-075B-4E06-A4AB-46BAE4430AAE}" sibTransId="{FC765309-4760-4345-B413-B126E465382E}"/>
    <dgm:cxn modelId="{126BD5AF-0553-4AB6-8822-D922C1FA990C}" type="presOf" srcId="{52AFB9F2-5901-4CC0-A2F4-7B767CFBD86F}" destId="{3E71556F-80C8-4910-B6DC-0F2B2C3005EA}" srcOrd="0" destOrd="0" presId="urn:microsoft.com/office/officeart/2008/layout/CircularPictureCallout"/>
    <dgm:cxn modelId="{0CC7410B-BCC5-4AA8-B07A-38D59FBF9F23}" type="presOf" srcId="{FC765309-4760-4345-B413-B126E465382E}" destId="{21E1CABF-1377-4871-A0C2-9FEBD2E001C1}" srcOrd="0" destOrd="0" presId="urn:microsoft.com/office/officeart/2008/layout/CircularPictureCallout"/>
    <dgm:cxn modelId="{BFF05BB4-A2CB-42DC-94FE-2B2C5BEAE9AE}" type="presOf" srcId="{FB3CD013-81EF-4660-A159-55F55DFA17F2}" destId="{9A00DB97-026F-4BD9-A030-5182E16F00DE}" srcOrd="0" destOrd="0" presId="urn:microsoft.com/office/officeart/2008/layout/CircularPictureCallout"/>
    <dgm:cxn modelId="{6F36C644-2138-48CE-A5BD-191A064FDE82}" srcId="{FB3CD013-81EF-4660-A159-55F55DFA17F2}" destId="{DEB8A07B-3ADD-4054-BDB6-3C606745A226}" srcOrd="3" destOrd="0" parTransId="{55CE444F-8B6E-40DE-9AE9-95E1615BF43B}" sibTransId="{F9AC6A2F-C434-48A4-A637-97A9FA310763}"/>
    <dgm:cxn modelId="{B9ADC596-85EF-4287-ADBE-89F64B863C1B}" type="presOf" srcId="{1BF7DEE8-EA60-4FD9-9CF6-26C7AB29C395}" destId="{AAEEB11E-090D-4702-8B14-197010826135}" srcOrd="0" destOrd="0" presId="urn:microsoft.com/office/officeart/2008/layout/CircularPictureCallout"/>
    <dgm:cxn modelId="{B2F7061B-8B26-4C66-81A3-4028A7DA1CF2}" srcId="{FB3CD013-81EF-4660-A159-55F55DFA17F2}" destId="{9A4F1B73-6228-49E1-AFDC-98C84DDFFA71}" srcOrd="4" destOrd="0" parTransId="{FB3DA91B-CF9C-4716-8538-D8E169E391D1}" sibTransId="{7131260E-34A1-4BEF-B55F-6DCACE575078}"/>
    <dgm:cxn modelId="{825701AA-485C-4D01-942D-E0ED44855688}" srcId="{FB3CD013-81EF-4660-A159-55F55DFA17F2}" destId="{86AF2CE1-CB61-40D5-BCEC-DAA0FA43B3DD}" srcOrd="1" destOrd="0" parTransId="{8468A103-1E06-4208-A1EE-B2C74C09D355}" sibTransId="{1BF7DEE8-EA60-4FD9-9CF6-26C7AB29C395}"/>
    <dgm:cxn modelId="{C39DF513-94F5-4C37-97E4-876D54130749}" type="presParOf" srcId="{9A00DB97-026F-4BD9-A030-5182E16F00DE}" destId="{2AEACD98-C648-4223-A981-E776495CF052}" srcOrd="0" destOrd="0" presId="urn:microsoft.com/office/officeart/2008/layout/CircularPictureCallout"/>
    <dgm:cxn modelId="{97A453C1-5D77-490A-A83D-E2CF52E6DA5B}" type="presParOf" srcId="{2AEACD98-C648-4223-A981-E776495CF052}" destId="{C8308301-2B1A-49D0-94A7-13A32927E32B}" srcOrd="0" destOrd="0" presId="urn:microsoft.com/office/officeart/2008/layout/CircularPictureCallout"/>
    <dgm:cxn modelId="{764EE21E-70D5-41B3-A38E-BC71C5B965FD}" type="presParOf" srcId="{C8308301-2B1A-49D0-94A7-13A32927E32B}" destId="{3E71556F-80C8-4910-B6DC-0F2B2C3005EA}" srcOrd="0" destOrd="0" presId="urn:microsoft.com/office/officeart/2008/layout/CircularPictureCallout"/>
    <dgm:cxn modelId="{89CD8E0D-DDDB-4DE1-9FEF-D0B5738194DD}" type="presParOf" srcId="{2AEACD98-C648-4223-A981-E776495CF052}" destId="{40B0E64A-6C19-4DA4-BF67-EA5ACCF736EF}" srcOrd="1" destOrd="0" presId="urn:microsoft.com/office/officeart/2008/layout/CircularPictureCallout"/>
    <dgm:cxn modelId="{FA148FA3-CC6B-443A-A63E-E4A3856DBEAF}" type="presParOf" srcId="{2AEACD98-C648-4223-A981-E776495CF052}" destId="{F91635F5-706D-4C59-8964-BFD476304F22}" srcOrd="2" destOrd="0" presId="urn:microsoft.com/office/officeart/2008/layout/CircularPictureCallout"/>
    <dgm:cxn modelId="{8D8961AA-9EE4-49DB-9886-78F752BD73ED}" type="presParOf" srcId="{F91635F5-706D-4C59-8964-BFD476304F22}" destId="{AAEEB11E-090D-4702-8B14-197010826135}" srcOrd="0" destOrd="0" presId="urn:microsoft.com/office/officeart/2008/layout/CircularPictureCallout"/>
    <dgm:cxn modelId="{60DDECC5-7302-4B3E-B0A1-5312BCF88CAB}" type="presParOf" srcId="{2AEACD98-C648-4223-A981-E776495CF052}" destId="{860F2AB1-20B0-452A-8992-D75E5B4CD1E6}" srcOrd="3" destOrd="0" presId="urn:microsoft.com/office/officeart/2008/layout/CircularPictureCallout"/>
    <dgm:cxn modelId="{6C4A6C4E-5C21-4682-85C1-DD9161909615}" type="presParOf" srcId="{2AEACD98-C648-4223-A981-E776495CF052}" destId="{27FFB29E-3D7A-40E8-9038-5F0A8C3909F9}" srcOrd="4" destOrd="0" presId="urn:microsoft.com/office/officeart/2008/layout/CircularPictureCallout"/>
    <dgm:cxn modelId="{569145D6-4FE8-440A-B184-3F940AC7CCA6}" type="presParOf" srcId="{27FFB29E-3D7A-40E8-9038-5F0A8C3909F9}" destId="{C7DBA5CE-F0A1-406E-9921-2E3C458C76E4}" srcOrd="0" destOrd="0" presId="urn:microsoft.com/office/officeart/2008/layout/CircularPictureCallout"/>
    <dgm:cxn modelId="{06F7A92B-1D36-4162-8C01-35783099229F}" type="presParOf" srcId="{2AEACD98-C648-4223-A981-E776495CF052}" destId="{7319B51B-A5FC-45C2-9CD5-6C0784BDAA1B}" srcOrd="5" destOrd="0" presId="urn:microsoft.com/office/officeart/2008/layout/CircularPictureCallout"/>
    <dgm:cxn modelId="{9F4C8F28-879A-44F8-B1FF-DF42A3029CD9}" type="presParOf" srcId="{7319B51B-A5FC-45C2-9CD5-6C0784BDAA1B}" destId="{21E1CABF-1377-4871-A0C2-9FEBD2E001C1}" srcOrd="0" destOrd="0" presId="urn:microsoft.com/office/officeart/2008/layout/CircularPictureCallout"/>
    <dgm:cxn modelId="{1B55E90C-5FCC-4489-9B5C-0E5497314820}" type="presParOf" srcId="{2AEACD98-C648-4223-A981-E776495CF052}" destId="{6B633988-019C-4B7C-9504-92FF02026946}" srcOrd="6" destOrd="0" presId="urn:microsoft.com/office/officeart/2008/layout/CircularPictureCallout"/>
    <dgm:cxn modelId="{49FD1681-7577-4688-B096-D771F0B4C27D}" type="presParOf" srcId="{2AEACD98-C648-4223-A981-E776495CF052}" destId="{3BA419D2-2668-4580-AA38-BBFABD05AF9C}" srcOrd="7" destOrd="0" presId="urn:microsoft.com/office/officeart/2008/layout/CircularPictureCallout"/>
    <dgm:cxn modelId="{C37EC4D6-EC23-4989-A68A-13487BFDC4A4}" type="presParOf" srcId="{3BA419D2-2668-4580-AA38-BBFABD05AF9C}" destId="{09605750-B314-42AC-B15C-440C7205E74C}" srcOrd="0" destOrd="0" presId="urn:microsoft.com/office/officeart/2008/layout/CircularPictureCallout"/>
    <dgm:cxn modelId="{1D72DEA1-6B97-4F61-851C-64758302BA2B}" type="presParOf" srcId="{2AEACD98-C648-4223-A981-E776495CF052}" destId="{C34F3A9F-0296-4695-8CE3-95712EC76236}" srcOrd="8" destOrd="0" presId="urn:microsoft.com/office/officeart/2008/layout/CircularPictureCallout"/>
    <dgm:cxn modelId="{25868E0D-1754-4465-8ABA-AD49A79E5828}" type="presParOf" srcId="{C34F3A9F-0296-4695-8CE3-95712EC76236}" destId="{AF8D3B1F-4FB1-42E9-9191-1D5DA6FDF10A}" srcOrd="0" destOrd="0" presId="urn:microsoft.com/office/officeart/2008/layout/CircularPictureCallout"/>
    <dgm:cxn modelId="{A7228B62-19FF-42AE-8F82-AB32EAD7CFA6}" type="presParOf" srcId="{2AEACD98-C648-4223-A981-E776495CF052}" destId="{8345D82E-CDFB-487B-9431-BA99541B6AC1}" srcOrd="9" destOrd="0" presId="urn:microsoft.com/office/officeart/2008/layout/CircularPictureCallout"/>
    <dgm:cxn modelId="{D561C972-BFA3-4B75-A1CF-99A78F7536DC}" type="presParOf" srcId="{2AEACD98-C648-4223-A981-E776495CF052}" destId="{598497CD-C220-4547-BD26-4D0FDA723006}" srcOrd="10" destOrd="0" presId="urn:microsoft.com/office/officeart/2008/layout/CircularPictureCallout"/>
    <dgm:cxn modelId="{206DF304-499A-42C8-BA4B-BBF3F71B2468}" type="presParOf" srcId="{598497CD-C220-4547-BD26-4D0FDA723006}" destId="{ED48F386-8E9E-4AA4-B078-B2806CC9EADB}" srcOrd="0" destOrd="0" presId="urn:microsoft.com/office/officeart/2008/layout/CircularPictureCallout"/>
    <dgm:cxn modelId="{87AF6A8A-7AA2-421D-A395-C687C91D0BFD}" type="presParOf" srcId="{2AEACD98-C648-4223-A981-E776495CF052}" destId="{5EF58928-1F82-48C2-89FF-B9D05D84256C}" srcOrd="11" destOrd="0" presId="urn:microsoft.com/office/officeart/2008/layout/CircularPictureCallout"/>
    <dgm:cxn modelId="{E3040A22-5066-4DCC-85C9-74405B6F85A1}" type="presParOf" srcId="{5EF58928-1F82-48C2-89FF-B9D05D84256C}" destId="{3083F0A9-9CDA-4A08-A379-C6755EAC8C40}" srcOrd="0" destOrd="0" presId="urn:microsoft.com/office/officeart/2008/layout/CircularPictureCallout"/>
    <dgm:cxn modelId="{3CEFBC99-1F6C-4199-844F-8F288019EAEF}" type="presParOf" srcId="{2AEACD98-C648-4223-A981-E776495CF052}" destId="{69A0702A-063E-480C-B4B0-CA4EC8258749}" srcOrd="12" destOrd="0" presId="urn:microsoft.com/office/officeart/2008/layout/CircularPictureCallout"/>
    <dgm:cxn modelId="{0F99A72E-65A1-457D-92D9-1536E9BB6FEC}" type="presParOf" srcId="{2AEACD98-C648-4223-A981-E776495CF052}" destId="{EFFC5BE2-C47F-4501-8385-A76E821AB2CA}" srcOrd="13" destOrd="0" presId="urn:microsoft.com/office/officeart/2008/layout/CircularPictureCallout"/>
    <dgm:cxn modelId="{AAD0389A-6661-4514-8A8A-5BD57ABFE4DB}" type="presParOf" srcId="{EFFC5BE2-C47F-4501-8385-A76E821AB2CA}" destId="{C5C80E30-72EE-4CC8-B5E5-ECD294043264}" srcOrd="0" destOrd="0" presId="urn:microsoft.com/office/officeart/2008/layout/CircularPictureCallout"/>
    <dgm:cxn modelId="{53E7C2C5-A407-445D-AB1A-A24429D6A318}" type="presParOf" srcId="{2AEACD98-C648-4223-A981-E776495CF052}" destId="{B5B4FEF2-C1BE-4854-9876-C59783660FF3}" srcOrd="14" destOrd="0" presId="urn:microsoft.com/office/officeart/2008/layout/CircularPictureCallout"/>
    <dgm:cxn modelId="{7D196609-0BFB-4731-BB4F-C76B80C03680}" type="presParOf" srcId="{B5B4FEF2-C1BE-4854-9876-C59783660FF3}" destId="{9603F7F7-9BF9-49F4-9194-E7A5DF765FCB}" srcOrd="0" destOrd="0" presId="urn:microsoft.com/office/officeart/2008/layout/CircularPictureCallout"/>
    <dgm:cxn modelId="{3814AF6C-0514-4BBE-A59B-E847021AA904}" type="presParOf" srcId="{2AEACD98-C648-4223-A981-E776495CF052}" destId="{6828A4BE-E10A-4B81-87A0-82EAED7AFC25}" srcOrd="15" destOrd="0" presId="urn:microsoft.com/office/officeart/2008/layout/CircularPictureCallout"/>
    <dgm:cxn modelId="{58A01E75-6236-416B-92A5-1F4A732976E5}" type="presParOf" srcId="{2AEACD98-C648-4223-A981-E776495CF052}" destId="{78A26D39-BCB1-4D44-B016-2C88CB136E03}" srcOrd="16" destOrd="0" presId="urn:microsoft.com/office/officeart/2008/layout/CircularPictureCallout"/>
    <dgm:cxn modelId="{B31D89C9-E245-473E-B4C0-853EF7950F43}" type="presParOf" srcId="{78A26D39-BCB1-4D44-B016-2C88CB136E03}" destId="{9D7B4C62-5F2E-4FC0-8549-6BF7E28257AF}"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EC800F-C9A8-4876-BA23-E4D53A3137F3}"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E6F2C49D-981C-4D9D-B642-A31FC9025D27}">
      <dgm:prSet phldrT="[Text]" phldr="1"/>
      <dgm:spPr/>
      <dgm:t>
        <a:bodyPr/>
        <a:lstStyle/>
        <a:p>
          <a:endParaRPr lang="en-US"/>
        </a:p>
      </dgm:t>
    </dgm:pt>
    <dgm:pt modelId="{53765096-94EA-4B25-A939-DCEE8B408C2C}" type="parTrans" cxnId="{2D5029A0-ED5E-4A1E-85E4-B254D91C7B93}">
      <dgm:prSet/>
      <dgm:spPr/>
      <dgm:t>
        <a:bodyPr/>
        <a:lstStyle/>
        <a:p>
          <a:endParaRPr lang="en-US"/>
        </a:p>
      </dgm:t>
    </dgm:pt>
    <dgm:pt modelId="{3F48943F-4D23-4539-9C5B-50B1EA354C29}" type="sibTrans" cxnId="{2D5029A0-ED5E-4A1E-85E4-B254D91C7B93}">
      <dgm:prSet/>
      <dgm:spPr/>
      <dgm:t>
        <a:bodyPr/>
        <a:lstStyle/>
        <a:p>
          <a:endParaRPr lang="en-US"/>
        </a:p>
      </dgm:t>
    </dgm:pt>
    <dgm:pt modelId="{26F9CF7C-5D35-4E88-9067-DFEA7A33B717}">
      <dgm:prSet phldrT="[Text]"/>
      <dgm:spPr/>
      <dgm:t>
        <a:bodyPr/>
        <a:lstStyle/>
        <a:p>
          <a:r>
            <a:rPr lang="az-Latn-AZ" b="1" dirty="0" smtClean="0">
              <a:solidFill>
                <a:schemeClr val="tx1"/>
              </a:solidFill>
            </a:rPr>
            <a:t>Boyalı qablar mədəniyyəti</a:t>
          </a:r>
          <a:endParaRPr lang="en-US" b="1" dirty="0">
            <a:solidFill>
              <a:schemeClr val="tx1"/>
            </a:solidFill>
          </a:endParaRPr>
        </a:p>
      </dgm:t>
    </dgm:pt>
    <dgm:pt modelId="{27C29F8C-3FEA-43E9-A65A-8818DF6A1F1A}" type="parTrans" cxnId="{613B1FF2-E212-49DF-8F7E-B60E7365F284}">
      <dgm:prSet/>
      <dgm:spPr/>
      <dgm:t>
        <a:bodyPr/>
        <a:lstStyle/>
        <a:p>
          <a:endParaRPr lang="en-US"/>
        </a:p>
      </dgm:t>
    </dgm:pt>
    <dgm:pt modelId="{0F335CDF-A159-4FA2-B337-12446E14800A}" type="sibTrans" cxnId="{613B1FF2-E212-49DF-8F7E-B60E7365F284}">
      <dgm:prSet/>
      <dgm:spPr/>
      <dgm:t>
        <a:bodyPr/>
        <a:lstStyle/>
        <a:p>
          <a:endParaRPr lang="en-US"/>
        </a:p>
      </dgm:t>
    </dgm:pt>
    <dgm:pt modelId="{D2F06A8D-10FD-4B54-9989-3C4DF5C7C76F}">
      <dgm:prSet phldrT="[Text]" phldr="1"/>
      <dgm:spPr/>
      <dgm:t>
        <a:bodyPr/>
        <a:lstStyle/>
        <a:p>
          <a:endParaRPr lang="en-US"/>
        </a:p>
      </dgm:t>
    </dgm:pt>
    <dgm:pt modelId="{7972753D-0BFD-4417-8874-10CF0B8E67D7}" type="parTrans" cxnId="{E9C0B742-C97C-4601-8100-1EE36097F31C}">
      <dgm:prSet/>
      <dgm:spPr/>
      <dgm:t>
        <a:bodyPr/>
        <a:lstStyle/>
        <a:p>
          <a:endParaRPr lang="en-US"/>
        </a:p>
      </dgm:t>
    </dgm:pt>
    <dgm:pt modelId="{9E943185-2992-4095-8DE7-213D5E06E361}" type="sibTrans" cxnId="{E9C0B742-C97C-4601-8100-1EE36097F31C}">
      <dgm:prSet/>
      <dgm:spPr/>
      <dgm:t>
        <a:bodyPr/>
        <a:lstStyle/>
        <a:p>
          <a:endParaRPr lang="en-US"/>
        </a:p>
      </dgm:t>
    </dgm:pt>
    <dgm:pt modelId="{BC7F0FC0-C3F3-45EA-93F7-7840A71EB4BC}">
      <dgm:prSet phldrT="[Text]"/>
      <dgm:spPr/>
      <dgm:t>
        <a:bodyPr/>
        <a:lstStyle/>
        <a:p>
          <a:r>
            <a:rPr lang="az-Latn-AZ" b="1" dirty="0" smtClean="0">
              <a:solidFill>
                <a:schemeClr val="tx1"/>
              </a:solidFill>
            </a:rPr>
            <a:t>İçərisində boyaq olan qab maddəsi</a:t>
          </a:r>
          <a:endParaRPr lang="en-US" b="1" dirty="0">
            <a:solidFill>
              <a:schemeClr val="tx1"/>
            </a:solidFill>
          </a:endParaRPr>
        </a:p>
      </dgm:t>
    </dgm:pt>
    <dgm:pt modelId="{061B722C-DE7F-4BB1-BDC9-35468A0A7986}" type="parTrans" cxnId="{CC253DC1-729B-46FF-BC26-5E7A37E964BA}">
      <dgm:prSet/>
      <dgm:spPr/>
      <dgm:t>
        <a:bodyPr/>
        <a:lstStyle/>
        <a:p>
          <a:endParaRPr lang="en-US"/>
        </a:p>
      </dgm:t>
    </dgm:pt>
    <dgm:pt modelId="{84590A5F-A2A9-48ED-95C7-8381114E20E4}" type="sibTrans" cxnId="{CC253DC1-729B-46FF-BC26-5E7A37E964BA}">
      <dgm:prSet/>
      <dgm:spPr/>
      <dgm:t>
        <a:bodyPr/>
        <a:lstStyle/>
        <a:p>
          <a:endParaRPr lang="en-US"/>
        </a:p>
      </dgm:t>
    </dgm:pt>
    <dgm:pt modelId="{E85709BA-5E14-4ADB-9CE6-FCC478300B49}">
      <dgm:prSet phldrT="[Text]" phldr="1"/>
      <dgm:spPr/>
      <dgm:t>
        <a:bodyPr/>
        <a:lstStyle/>
        <a:p>
          <a:endParaRPr lang="en-US"/>
        </a:p>
      </dgm:t>
    </dgm:pt>
    <dgm:pt modelId="{CA36A83E-DCAF-402F-B86D-1487B0359B37}" type="parTrans" cxnId="{89763AD8-CAE0-43EC-B9EC-154B97490E72}">
      <dgm:prSet/>
      <dgm:spPr/>
      <dgm:t>
        <a:bodyPr/>
        <a:lstStyle/>
        <a:p>
          <a:endParaRPr lang="en-US"/>
        </a:p>
      </dgm:t>
    </dgm:pt>
    <dgm:pt modelId="{E1EB3068-C637-4D4A-B765-E83799B2EC7D}" type="sibTrans" cxnId="{89763AD8-CAE0-43EC-B9EC-154B97490E72}">
      <dgm:prSet/>
      <dgm:spPr/>
      <dgm:t>
        <a:bodyPr/>
        <a:lstStyle/>
        <a:p>
          <a:endParaRPr lang="en-US"/>
        </a:p>
      </dgm:t>
    </dgm:pt>
    <dgm:pt modelId="{E1C40806-7D2F-442C-8C44-375EB91B3E24}">
      <dgm:prSet phldrT="[Text]"/>
      <dgm:spPr/>
      <dgm:t>
        <a:bodyPr/>
        <a:lstStyle/>
        <a:p>
          <a:r>
            <a:rPr lang="az-Latn-AZ" b="1" dirty="0" smtClean="0">
              <a:solidFill>
                <a:schemeClr val="tx1"/>
              </a:solidFill>
            </a:rPr>
            <a:t>Müdafiə qalası</a:t>
          </a:r>
          <a:endParaRPr lang="en-US" b="1" dirty="0">
            <a:solidFill>
              <a:schemeClr val="tx1"/>
            </a:solidFill>
          </a:endParaRPr>
        </a:p>
      </dgm:t>
    </dgm:pt>
    <dgm:pt modelId="{BA2EF962-83B3-4A4E-91DC-91DC70B461FD}" type="parTrans" cxnId="{6AFAD5A3-2426-48DB-B311-0466A653900E}">
      <dgm:prSet/>
      <dgm:spPr/>
      <dgm:t>
        <a:bodyPr/>
        <a:lstStyle/>
        <a:p>
          <a:endParaRPr lang="en-US"/>
        </a:p>
      </dgm:t>
    </dgm:pt>
    <dgm:pt modelId="{8ABED8CA-D13B-4DDF-BD6B-5783EBEB75B2}" type="sibTrans" cxnId="{6AFAD5A3-2426-48DB-B311-0466A653900E}">
      <dgm:prSet/>
      <dgm:spPr/>
      <dgm:t>
        <a:bodyPr/>
        <a:lstStyle/>
        <a:p>
          <a:endParaRPr lang="en-US"/>
        </a:p>
      </dgm:t>
    </dgm:pt>
    <dgm:pt modelId="{A9177EF0-C07F-44B6-9724-DEA855BB4AB6}" type="pres">
      <dgm:prSet presAssocID="{9CEC800F-C9A8-4876-BA23-E4D53A3137F3}" presName="Name0" presStyleCnt="0">
        <dgm:presLayoutVars>
          <dgm:chMax/>
          <dgm:chPref/>
          <dgm:dir/>
        </dgm:presLayoutVars>
      </dgm:prSet>
      <dgm:spPr/>
    </dgm:pt>
    <dgm:pt modelId="{C9D3D733-5C9A-4D78-A164-F35B0C22C6D5}" type="pres">
      <dgm:prSet presAssocID="{E6F2C49D-981C-4D9D-B642-A31FC9025D27}" presName="composite" presStyleCnt="0">
        <dgm:presLayoutVars>
          <dgm:chMax val="1"/>
          <dgm:chPref val="1"/>
        </dgm:presLayoutVars>
      </dgm:prSet>
      <dgm:spPr/>
    </dgm:pt>
    <dgm:pt modelId="{D1C195C7-47B8-4AF8-B2AB-2AF2BB77D679}" type="pres">
      <dgm:prSet presAssocID="{E6F2C49D-981C-4D9D-B642-A31FC9025D27}" presName="Accent" presStyleLbl="trAlignAcc1" presStyleIdx="0" presStyleCnt="3">
        <dgm:presLayoutVars>
          <dgm:chMax val="0"/>
          <dgm:chPref val="0"/>
        </dgm:presLayoutVars>
      </dgm:prSet>
      <dgm:spPr/>
    </dgm:pt>
    <dgm:pt modelId="{48569BC9-2D49-406C-848E-13270B75E446}" type="pres">
      <dgm:prSet presAssocID="{E6F2C49D-981C-4D9D-B642-A31FC9025D27}" presName="Image" presStyleLbl="alignImgPlace1" presStyleIdx="0" presStyleCnt="3">
        <dgm:presLayoutVars>
          <dgm:chMax val="0"/>
          <dgm:chPref val="0"/>
        </dgm:presLayoutVars>
      </dgm:prSet>
      <dgm:spPr>
        <a:blipFill rotWithShape="1">
          <a:blip xmlns:r="http://schemas.openxmlformats.org/officeDocument/2006/relationships" r:embed="rId1"/>
          <a:stretch>
            <a:fillRect/>
          </a:stretch>
        </a:blipFill>
      </dgm:spPr>
    </dgm:pt>
    <dgm:pt modelId="{0513A88D-EDD2-43F5-9993-A3B4ED5B8227}" type="pres">
      <dgm:prSet presAssocID="{E6F2C49D-981C-4D9D-B642-A31FC9025D27}" presName="ChildComposite" presStyleCnt="0"/>
      <dgm:spPr/>
    </dgm:pt>
    <dgm:pt modelId="{3AAF9037-72EF-46E4-AE5E-C64A9170946A}" type="pres">
      <dgm:prSet presAssocID="{E6F2C49D-981C-4D9D-B642-A31FC9025D27}" presName="Child" presStyleLbl="node1" presStyleIdx="0" presStyleCnt="3">
        <dgm:presLayoutVars>
          <dgm:chMax val="0"/>
          <dgm:chPref val="0"/>
          <dgm:bulletEnabled val="1"/>
        </dgm:presLayoutVars>
      </dgm:prSet>
      <dgm:spPr/>
    </dgm:pt>
    <dgm:pt modelId="{BC93689A-C491-4D1B-AEA1-A22C5C1906F9}" type="pres">
      <dgm:prSet presAssocID="{E6F2C49D-981C-4D9D-B642-A31FC9025D27}" presName="Parent" presStyleLbl="revTx" presStyleIdx="0" presStyleCnt="3">
        <dgm:presLayoutVars>
          <dgm:chMax val="1"/>
          <dgm:chPref val="0"/>
          <dgm:bulletEnabled val="1"/>
        </dgm:presLayoutVars>
      </dgm:prSet>
      <dgm:spPr/>
    </dgm:pt>
    <dgm:pt modelId="{7E869DCC-9122-4B0D-973F-BD23546B26D4}" type="pres">
      <dgm:prSet presAssocID="{3F48943F-4D23-4539-9C5B-50B1EA354C29}" presName="sibTrans" presStyleCnt="0"/>
      <dgm:spPr/>
    </dgm:pt>
    <dgm:pt modelId="{366F06F2-CD99-42B2-B854-87BF06004FD3}" type="pres">
      <dgm:prSet presAssocID="{D2F06A8D-10FD-4B54-9989-3C4DF5C7C76F}" presName="composite" presStyleCnt="0">
        <dgm:presLayoutVars>
          <dgm:chMax val="1"/>
          <dgm:chPref val="1"/>
        </dgm:presLayoutVars>
      </dgm:prSet>
      <dgm:spPr/>
    </dgm:pt>
    <dgm:pt modelId="{7CE45274-864C-4B56-A92F-55D74EFDE9DB}" type="pres">
      <dgm:prSet presAssocID="{D2F06A8D-10FD-4B54-9989-3C4DF5C7C76F}" presName="Accent" presStyleLbl="trAlignAcc1" presStyleIdx="1" presStyleCnt="3">
        <dgm:presLayoutVars>
          <dgm:chMax val="0"/>
          <dgm:chPref val="0"/>
        </dgm:presLayoutVars>
      </dgm:prSet>
      <dgm:spPr/>
    </dgm:pt>
    <dgm:pt modelId="{A8DD27A3-88E5-4D5E-9EA1-EFDB5DD7BFB8}" type="pres">
      <dgm:prSet presAssocID="{D2F06A8D-10FD-4B54-9989-3C4DF5C7C76F}" presName="Image" presStyleLbl="alignImgPlace1" presStyleIdx="1" presStyleCnt="3">
        <dgm:presLayoutVars>
          <dgm:chMax val="0"/>
          <dgm:chPref val="0"/>
        </dgm:presLayoutVars>
      </dgm:prSet>
      <dgm:spPr>
        <a:blipFill rotWithShape="1">
          <a:blip xmlns:r="http://schemas.openxmlformats.org/officeDocument/2006/relationships" r:embed="rId2"/>
          <a:stretch>
            <a:fillRect/>
          </a:stretch>
        </a:blipFill>
      </dgm:spPr>
    </dgm:pt>
    <dgm:pt modelId="{08DCBAAB-D531-498A-BAB7-7249BA694F51}" type="pres">
      <dgm:prSet presAssocID="{D2F06A8D-10FD-4B54-9989-3C4DF5C7C76F}" presName="ChildComposite" presStyleCnt="0"/>
      <dgm:spPr/>
    </dgm:pt>
    <dgm:pt modelId="{7850071A-4386-464D-8734-AED6F2D197CE}" type="pres">
      <dgm:prSet presAssocID="{D2F06A8D-10FD-4B54-9989-3C4DF5C7C76F}" presName="Child" presStyleLbl="node1" presStyleIdx="1" presStyleCnt="3">
        <dgm:presLayoutVars>
          <dgm:chMax val="0"/>
          <dgm:chPref val="0"/>
          <dgm:bulletEnabled val="1"/>
        </dgm:presLayoutVars>
      </dgm:prSet>
      <dgm:spPr/>
      <dgm:t>
        <a:bodyPr/>
        <a:lstStyle/>
        <a:p>
          <a:endParaRPr lang="en-US"/>
        </a:p>
      </dgm:t>
    </dgm:pt>
    <dgm:pt modelId="{B0E44545-7754-4845-B49E-2FB32B6F870A}" type="pres">
      <dgm:prSet presAssocID="{D2F06A8D-10FD-4B54-9989-3C4DF5C7C76F}" presName="Parent" presStyleLbl="revTx" presStyleIdx="1" presStyleCnt="3">
        <dgm:presLayoutVars>
          <dgm:chMax val="1"/>
          <dgm:chPref val="0"/>
          <dgm:bulletEnabled val="1"/>
        </dgm:presLayoutVars>
      </dgm:prSet>
      <dgm:spPr/>
    </dgm:pt>
    <dgm:pt modelId="{7BADE5CD-469C-4A9E-9471-05F57B31A138}" type="pres">
      <dgm:prSet presAssocID="{9E943185-2992-4095-8DE7-213D5E06E361}" presName="sibTrans" presStyleCnt="0"/>
      <dgm:spPr/>
    </dgm:pt>
    <dgm:pt modelId="{8205ECF3-B691-4040-8B90-FFC0F438B8EE}" type="pres">
      <dgm:prSet presAssocID="{E85709BA-5E14-4ADB-9CE6-FCC478300B49}" presName="composite" presStyleCnt="0">
        <dgm:presLayoutVars>
          <dgm:chMax val="1"/>
          <dgm:chPref val="1"/>
        </dgm:presLayoutVars>
      </dgm:prSet>
      <dgm:spPr/>
    </dgm:pt>
    <dgm:pt modelId="{A055D5AC-556E-4807-9AF3-2D1E057E76F9}" type="pres">
      <dgm:prSet presAssocID="{E85709BA-5E14-4ADB-9CE6-FCC478300B49}" presName="Accent" presStyleLbl="trAlignAcc1" presStyleIdx="2" presStyleCnt="3">
        <dgm:presLayoutVars>
          <dgm:chMax val="0"/>
          <dgm:chPref val="0"/>
        </dgm:presLayoutVars>
      </dgm:prSet>
      <dgm:spPr/>
    </dgm:pt>
    <dgm:pt modelId="{FF5D6FE4-06B2-484B-B155-0FE28FCECE6F}" type="pres">
      <dgm:prSet presAssocID="{E85709BA-5E14-4ADB-9CE6-FCC478300B49}" presName="Image" presStyleLbl="alignImgPlace1" presStyleIdx="2" presStyleCnt="3">
        <dgm:presLayoutVars>
          <dgm:chMax val="0"/>
          <dgm:chPref val="0"/>
        </dgm:presLayoutVars>
      </dgm:prSet>
      <dgm:spPr>
        <a:blipFill rotWithShape="1">
          <a:blip xmlns:r="http://schemas.openxmlformats.org/officeDocument/2006/relationships" r:embed="rId3"/>
          <a:stretch>
            <a:fillRect/>
          </a:stretch>
        </a:blipFill>
      </dgm:spPr>
    </dgm:pt>
    <dgm:pt modelId="{3C2216DD-791B-48B9-9D44-DD5E3ABEF793}" type="pres">
      <dgm:prSet presAssocID="{E85709BA-5E14-4ADB-9CE6-FCC478300B49}" presName="ChildComposite" presStyleCnt="0"/>
      <dgm:spPr/>
    </dgm:pt>
    <dgm:pt modelId="{BF55C8AA-2B09-4AF9-9B7D-5506141DFC66}" type="pres">
      <dgm:prSet presAssocID="{E85709BA-5E14-4ADB-9CE6-FCC478300B49}" presName="Child" presStyleLbl="node1" presStyleIdx="2" presStyleCnt="3">
        <dgm:presLayoutVars>
          <dgm:chMax val="0"/>
          <dgm:chPref val="0"/>
          <dgm:bulletEnabled val="1"/>
        </dgm:presLayoutVars>
      </dgm:prSet>
      <dgm:spPr/>
    </dgm:pt>
    <dgm:pt modelId="{04EEE876-BE66-4B11-AFF7-312B2F33C4E5}" type="pres">
      <dgm:prSet presAssocID="{E85709BA-5E14-4ADB-9CE6-FCC478300B49}" presName="Parent" presStyleLbl="revTx" presStyleIdx="2" presStyleCnt="3">
        <dgm:presLayoutVars>
          <dgm:chMax val="1"/>
          <dgm:chPref val="0"/>
          <dgm:bulletEnabled val="1"/>
        </dgm:presLayoutVars>
      </dgm:prSet>
      <dgm:spPr/>
    </dgm:pt>
  </dgm:ptLst>
  <dgm:cxnLst>
    <dgm:cxn modelId="{13F498D4-2C7A-46B0-A6A8-7C97C56A8303}" type="presOf" srcId="{BC7F0FC0-C3F3-45EA-93F7-7840A71EB4BC}" destId="{7850071A-4386-464D-8734-AED6F2D197CE}" srcOrd="0" destOrd="0" presId="urn:microsoft.com/office/officeart/2008/layout/CaptionedPictures"/>
    <dgm:cxn modelId="{CC253DC1-729B-46FF-BC26-5E7A37E964BA}" srcId="{D2F06A8D-10FD-4B54-9989-3C4DF5C7C76F}" destId="{BC7F0FC0-C3F3-45EA-93F7-7840A71EB4BC}" srcOrd="0" destOrd="0" parTransId="{061B722C-DE7F-4BB1-BDC9-35468A0A7986}" sibTransId="{84590A5F-A2A9-48ED-95C7-8381114E20E4}"/>
    <dgm:cxn modelId="{C9763C44-87F3-469F-A228-292E17BEACC0}" type="presOf" srcId="{D2F06A8D-10FD-4B54-9989-3C4DF5C7C76F}" destId="{B0E44545-7754-4845-B49E-2FB32B6F870A}" srcOrd="0" destOrd="0" presId="urn:microsoft.com/office/officeart/2008/layout/CaptionedPictures"/>
    <dgm:cxn modelId="{6AFAD5A3-2426-48DB-B311-0466A653900E}" srcId="{E85709BA-5E14-4ADB-9CE6-FCC478300B49}" destId="{E1C40806-7D2F-442C-8C44-375EB91B3E24}" srcOrd="0" destOrd="0" parTransId="{BA2EF962-83B3-4A4E-91DC-91DC70B461FD}" sibTransId="{8ABED8CA-D13B-4DDF-BD6B-5783EBEB75B2}"/>
    <dgm:cxn modelId="{D9AD755E-38F2-40CE-BE06-DA5CB1E85ABE}" type="presOf" srcId="{26F9CF7C-5D35-4E88-9067-DFEA7A33B717}" destId="{3AAF9037-72EF-46E4-AE5E-C64A9170946A}" srcOrd="0" destOrd="0" presId="urn:microsoft.com/office/officeart/2008/layout/CaptionedPictures"/>
    <dgm:cxn modelId="{E9C0B742-C97C-4601-8100-1EE36097F31C}" srcId="{9CEC800F-C9A8-4876-BA23-E4D53A3137F3}" destId="{D2F06A8D-10FD-4B54-9989-3C4DF5C7C76F}" srcOrd="1" destOrd="0" parTransId="{7972753D-0BFD-4417-8874-10CF0B8E67D7}" sibTransId="{9E943185-2992-4095-8DE7-213D5E06E361}"/>
    <dgm:cxn modelId="{613B1FF2-E212-49DF-8F7E-B60E7365F284}" srcId="{E6F2C49D-981C-4D9D-B642-A31FC9025D27}" destId="{26F9CF7C-5D35-4E88-9067-DFEA7A33B717}" srcOrd="0" destOrd="0" parTransId="{27C29F8C-3FEA-43E9-A65A-8818DF6A1F1A}" sibTransId="{0F335CDF-A159-4FA2-B337-12446E14800A}"/>
    <dgm:cxn modelId="{5AEC049B-41F9-47BD-AC88-832136AA7BFC}" type="presOf" srcId="{9CEC800F-C9A8-4876-BA23-E4D53A3137F3}" destId="{A9177EF0-C07F-44B6-9724-DEA855BB4AB6}" srcOrd="0" destOrd="0" presId="urn:microsoft.com/office/officeart/2008/layout/CaptionedPictures"/>
    <dgm:cxn modelId="{B97CF804-6920-4E7E-BA50-60362E5199A2}" type="presOf" srcId="{E1C40806-7D2F-442C-8C44-375EB91B3E24}" destId="{BF55C8AA-2B09-4AF9-9B7D-5506141DFC66}" srcOrd="0" destOrd="0" presId="urn:microsoft.com/office/officeart/2008/layout/CaptionedPictures"/>
    <dgm:cxn modelId="{DF07683E-9144-4CD6-9360-FF8F7F9C5638}" type="presOf" srcId="{E6F2C49D-981C-4D9D-B642-A31FC9025D27}" destId="{BC93689A-C491-4D1B-AEA1-A22C5C1906F9}" srcOrd="0" destOrd="0" presId="urn:microsoft.com/office/officeart/2008/layout/CaptionedPictures"/>
    <dgm:cxn modelId="{89763AD8-CAE0-43EC-B9EC-154B97490E72}" srcId="{9CEC800F-C9A8-4876-BA23-E4D53A3137F3}" destId="{E85709BA-5E14-4ADB-9CE6-FCC478300B49}" srcOrd="2" destOrd="0" parTransId="{CA36A83E-DCAF-402F-B86D-1487B0359B37}" sibTransId="{E1EB3068-C637-4D4A-B765-E83799B2EC7D}"/>
    <dgm:cxn modelId="{2D5029A0-ED5E-4A1E-85E4-B254D91C7B93}" srcId="{9CEC800F-C9A8-4876-BA23-E4D53A3137F3}" destId="{E6F2C49D-981C-4D9D-B642-A31FC9025D27}" srcOrd="0" destOrd="0" parTransId="{53765096-94EA-4B25-A939-DCEE8B408C2C}" sibTransId="{3F48943F-4D23-4539-9C5B-50B1EA354C29}"/>
    <dgm:cxn modelId="{BBFC18BB-1252-4DA2-A7C5-5554384BF8DE}" type="presOf" srcId="{E85709BA-5E14-4ADB-9CE6-FCC478300B49}" destId="{04EEE876-BE66-4B11-AFF7-312B2F33C4E5}" srcOrd="0" destOrd="0" presId="urn:microsoft.com/office/officeart/2008/layout/CaptionedPictures"/>
    <dgm:cxn modelId="{B88ACB50-9848-4110-9650-6E9BD949AF5E}" type="presParOf" srcId="{A9177EF0-C07F-44B6-9724-DEA855BB4AB6}" destId="{C9D3D733-5C9A-4D78-A164-F35B0C22C6D5}" srcOrd="0" destOrd="0" presId="urn:microsoft.com/office/officeart/2008/layout/CaptionedPictures"/>
    <dgm:cxn modelId="{65CDE2C6-AABD-4E5F-8728-55CAB2F85062}" type="presParOf" srcId="{C9D3D733-5C9A-4D78-A164-F35B0C22C6D5}" destId="{D1C195C7-47B8-4AF8-B2AB-2AF2BB77D679}" srcOrd="0" destOrd="0" presId="urn:microsoft.com/office/officeart/2008/layout/CaptionedPictures"/>
    <dgm:cxn modelId="{F23879AA-2DF1-42EB-9F17-233960AEA95D}" type="presParOf" srcId="{C9D3D733-5C9A-4D78-A164-F35B0C22C6D5}" destId="{48569BC9-2D49-406C-848E-13270B75E446}" srcOrd="1" destOrd="0" presId="urn:microsoft.com/office/officeart/2008/layout/CaptionedPictures"/>
    <dgm:cxn modelId="{A1563A1D-F260-4580-894B-DCD6C4B1704F}" type="presParOf" srcId="{C9D3D733-5C9A-4D78-A164-F35B0C22C6D5}" destId="{0513A88D-EDD2-43F5-9993-A3B4ED5B8227}" srcOrd="2" destOrd="0" presId="urn:microsoft.com/office/officeart/2008/layout/CaptionedPictures"/>
    <dgm:cxn modelId="{6B42FEAE-9CE2-4A8A-861C-2514920083A1}" type="presParOf" srcId="{0513A88D-EDD2-43F5-9993-A3B4ED5B8227}" destId="{3AAF9037-72EF-46E4-AE5E-C64A9170946A}" srcOrd="0" destOrd="0" presId="urn:microsoft.com/office/officeart/2008/layout/CaptionedPictures"/>
    <dgm:cxn modelId="{F48FE0C7-E9B2-4C17-9D59-94F168AD6E55}" type="presParOf" srcId="{0513A88D-EDD2-43F5-9993-A3B4ED5B8227}" destId="{BC93689A-C491-4D1B-AEA1-A22C5C1906F9}" srcOrd="1" destOrd="0" presId="urn:microsoft.com/office/officeart/2008/layout/CaptionedPictures"/>
    <dgm:cxn modelId="{A4C416C7-2C2C-4718-9844-885386D7B2F3}" type="presParOf" srcId="{A9177EF0-C07F-44B6-9724-DEA855BB4AB6}" destId="{7E869DCC-9122-4B0D-973F-BD23546B26D4}" srcOrd="1" destOrd="0" presId="urn:microsoft.com/office/officeart/2008/layout/CaptionedPictures"/>
    <dgm:cxn modelId="{FB2BE44B-8657-4E22-9E47-51A623CC5600}" type="presParOf" srcId="{A9177EF0-C07F-44B6-9724-DEA855BB4AB6}" destId="{366F06F2-CD99-42B2-B854-87BF06004FD3}" srcOrd="2" destOrd="0" presId="urn:microsoft.com/office/officeart/2008/layout/CaptionedPictures"/>
    <dgm:cxn modelId="{EA38B12F-85DA-47FB-9AA4-9AFD554854A9}" type="presParOf" srcId="{366F06F2-CD99-42B2-B854-87BF06004FD3}" destId="{7CE45274-864C-4B56-A92F-55D74EFDE9DB}" srcOrd="0" destOrd="0" presId="urn:microsoft.com/office/officeart/2008/layout/CaptionedPictures"/>
    <dgm:cxn modelId="{87718C7E-AB2B-472C-8EDB-3DC12FC62394}" type="presParOf" srcId="{366F06F2-CD99-42B2-B854-87BF06004FD3}" destId="{A8DD27A3-88E5-4D5E-9EA1-EFDB5DD7BFB8}" srcOrd="1" destOrd="0" presId="urn:microsoft.com/office/officeart/2008/layout/CaptionedPictures"/>
    <dgm:cxn modelId="{F0C9EF52-A8FB-4C89-BFE4-3B09D8EB175B}" type="presParOf" srcId="{366F06F2-CD99-42B2-B854-87BF06004FD3}" destId="{08DCBAAB-D531-498A-BAB7-7249BA694F51}" srcOrd="2" destOrd="0" presId="urn:microsoft.com/office/officeart/2008/layout/CaptionedPictures"/>
    <dgm:cxn modelId="{5014910C-CD8B-4604-BD11-B4C8109FF64F}" type="presParOf" srcId="{08DCBAAB-D531-498A-BAB7-7249BA694F51}" destId="{7850071A-4386-464D-8734-AED6F2D197CE}" srcOrd="0" destOrd="0" presId="urn:microsoft.com/office/officeart/2008/layout/CaptionedPictures"/>
    <dgm:cxn modelId="{A29E1D3D-6C92-4664-A770-7FB3F4C9937C}" type="presParOf" srcId="{08DCBAAB-D531-498A-BAB7-7249BA694F51}" destId="{B0E44545-7754-4845-B49E-2FB32B6F870A}" srcOrd="1" destOrd="0" presId="urn:microsoft.com/office/officeart/2008/layout/CaptionedPictures"/>
    <dgm:cxn modelId="{3D5C9B69-FFE1-4646-9027-01C16634F425}" type="presParOf" srcId="{A9177EF0-C07F-44B6-9724-DEA855BB4AB6}" destId="{7BADE5CD-469C-4A9E-9471-05F57B31A138}" srcOrd="3" destOrd="0" presId="urn:microsoft.com/office/officeart/2008/layout/CaptionedPictures"/>
    <dgm:cxn modelId="{2A24B7BB-044C-49D9-9924-D58683C9A460}" type="presParOf" srcId="{A9177EF0-C07F-44B6-9724-DEA855BB4AB6}" destId="{8205ECF3-B691-4040-8B90-FFC0F438B8EE}" srcOrd="4" destOrd="0" presId="urn:microsoft.com/office/officeart/2008/layout/CaptionedPictures"/>
    <dgm:cxn modelId="{D6F760C5-C6A8-43F3-A5E8-DBF641274CC0}" type="presParOf" srcId="{8205ECF3-B691-4040-8B90-FFC0F438B8EE}" destId="{A055D5AC-556E-4807-9AF3-2D1E057E76F9}" srcOrd="0" destOrd="0" presId="urn:microsoft.com/office/officeart/2008/layout/CaptionedPictures"/>
    <dgm:cxn modelId="{2223235A-F3B8-4027-BF7A-8AF01AD79F2C}" type="presParOf" srcId="{8205ECF3-B691-4040-8B90-FFC0F438B8EE}" destId="{FF5D6FE4-06B2-484B-B155-0FE28FCECE6F}" srcOrd="1" destOrd="0" presId="urn:microsoft.com/office/officeart/2008/layout/CaptionedPictures"/>
    <dgm:cxn modelId="{1DF8E907-6EB6-4EC9-8BDD-5F553DAEA95D}" type="presParOf" srcId="{8205ECF3-B691-4040-8B90-FFC0F438B8EE}" destId="{3C2216DD-791B-48B9-9D44-DD5E3ABEF793}" srcOrd="2" destOrd="0" presId="urn:microsoft.com/office/officeart/2008/layout/CaptionedPictures"/>
    <dgm:cxn modelId="{40F8231C-33F0-4343-A0D0-DADCB14F3D6E}" type="presParOf" srcId="{3C2216DD-791B-48B9-9D44-DD5E3ABEF793}" destId="{BF55C8AA-2B09-4AF9-9B7D-5506141DFC66}" srcOrd="0" destOrd="0" presId="urn:microsoft.com/office/officeart/2008/layout/CaptionedPictures"/>
    <dgm:cxn modelId="{FEFC9EA6-9C9C-45FF-AA0D-000AECE921F3}" type="presParOf" srcId="{3C2216DD-791B-48B9-9D44-DD5E3ABEF793}" destId="{04EEE876-BE66-4B11-AFF7-312B2F33C4E5}"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48819-2A27-44BF-B732-29873DE658C5}">
      <dsp:nvSpPr>
        <dsp:cNvPr id="0" name=""/>
        <dsp:cNvSpPr/>
      </dsp:nvSpPr>
      <dsp:spPr>
        <a:xfrm rot="5400000">
          <a:off x="-242226" y="245061"/>
          <a:ext cx="1614844" cy="1130391"/>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1" kern="1200" dirty="0" smtClean="0">
              <a:solidFill>
                <a:schemeClr val="tx1"/>
              </a:solidFill>
            </a:rPr>
            <a:t>1.</a:t>
          </a:r>
          <a:endParaRPr lang="en-US" sz="3100" b="1" kern="1200" dirty="0">
            <a:solidFill>
              <a:schemeClr val="tx1"/>
            </a:solidFill>
          </a:endParaRPr>
        </a:p>
      </dsp:txBody>
      <dsp:txXfrm rot="-5400000">
        <a:off x="1" y="568031"/>
        <a:ext cx="1130391" cy="484453"/>
      </dsp:txXfrm>
    </dsp:sp>
    <dsp:sp modelId="{9A9FA73D-00A7-4FC5-B3B6-AA1E52264E4B}">
      <dsp:nvSpPr>
        <dsp:cNvPr id="0" name=""/>
        <dsp:cNvSpPr/>
      </dsp:nvSpPr>
      <dsp:spPr>
        <a:xfrm rot="5400000">
          <a:off x="4612371" y="-3428688"/>
          <a:ext cx="1049649" cy="8013608"/>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az-Latn-AZ" sz="3000" b="1" kern="1200" dirty="0" smtClean="0"/>
            <a:t>Azərbaycanda daş dövrü</a:t>
          </a:r>
          <a:r>
            <a:rPr lang="en-US" sz="3000" b="1" kern="1200" dirty="0" smtClean="0"/>
            <a:t>,</a:t>
          </a:r>
          <a:r>
            <a:rPr lang="az-Latn-AZ" sz="3000" b="1" kern="1200" dirty="0" smtClean="0"/>
            <a:t> Quruçay mədəniyyətinin formalaşması</a:t>
          </a:r>
          <a:endParaRPr lang="en-US" sz="3000" b="1" kern="1200" dirty="0"/>
        </a:p>
      </dsp:txBody>
      <dsp:txXfrm rot="-5400000">
        <a:off x="1130392" y="104531"/>
        <a:ext cx="7962368" cy="947169"/>
      </dsp:txXfrm>
    </dsp:sp>
    <dsp:sp modelId="{603A8192-084A-43FA-8D20-BD0259424966}">
      <dsp:nvSpPr>
        <dsp:cNvPr id="0" name=""/>
        <dsp:cNvSpPr/>
      </dsp:nvSpPr>
      <dsp:spPr>
        <a:xfrm rot="5400000">
          <a:off x="-242226" y="1731733"/>
          <a:ext cx="1614844" cy="1130391"/>
        </a:xfrm>
        <a:prstGeom prst="chevron">
          <a:avLst/>
        </a:prstGeom>
        <a:solidFill>
          <a:schemeClr val="accent5">
            <a:hueOff val="-2451115"/>
            <a:satOff val="-3409"/>
            <a:lumOff val="-1307"/>
            <a:alphaOff val="0"/>
          </a:schemeClr>
        </a:solidFill>
        <a:ln w="12700" cap="flat" cmpd="sng" algn="ctr">
          <a:solidFill>
            <a:schemeClr val="accent5">
              <a:hueOff val="-2451115"/>
              <a:satOff val="-3409"/>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1" kern="1200" dirty="0" smtClean="0">
              <a:solidFill>
                <a:schemeClr val="tx1"/>
              </a:solidFill>
            </a:rPr>
            <a:t>2</a:t>
          </a:r>
          <a:r>
            <a:rPr lang="en-US" sz="3100" b="1" kern="1200" dirty="0" smtClean="0"/>
            <a:t>.</a:t>
          </a:r>
          <a:endParaRPr lang="en-US" sz="3100" b="1" kern="1200" dirty="0"/>
        </a:p>
      </dsp:txBody>
      <dsp:txXfrm rot="-5400000">
        <a:off x="1" y="2054703"/>
        <a:ext cx="1130391" cy="484453"/>
      </dsp:txXfrm>
    </dsp:sp>
    <dsp:sp modelId="{16A2ABE1-579B-4FD6-B6CB-E4561F8863A7}">
      <dsp:nvSpPr>
        <dsp:cNvPr id="0" name=""/>
        <dsp:cNvSpPr/>
      </dsp:nvSpPr>
      <dsp:spPr>
        <a:xfrm rot="5400000">
          <a:off x="4612371" y="-2007636"/>
          <a:ext cx="1049649" cy="8013608"/>
        </a:xfrm>
        <a:prstGeom prst="round2SameRect">
          <a:avLst/>
        </a:prstGeom>
        <a:solidFill>
          <a:schemeClr val="lt1">
            <a:alpha val="90000"/>
            <a:hueOff val="0"/>
            <a:satOff val="0"/>
            <a:lumOff val="0"/>
            <a:alphaOff val="0"/>
          </a:schemeClr>
        </a:solidFill>
        <a:ln w="12700" cap="flat" cmpd="sng" algn="ctr">
          <a:solidFill>
            <a:schemeClr val="accent5">
              <a:hueOff val="-2451115"/>
              <a:satOff val="-3409"/>
              <a:lumOff val="-1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b="1" kern="1200" dirty="0" err="1" smtClean="0"/>
            <a:t>Az</a:t>
          </a:r>
          <a:r>
            <a:rPr lang="az-Latn-AZ" sz="3000" b="1" kern="1200" dirty="0" smtClean="0"/>
            <a:t>ərbaycan mezolit</a:t>
          </a:r>
          <a:r>
            <a:rPr lang="en-US" sz="3000" b="1" kern="1200" dirty="0" smtClean="0"/>
            <a:t>,</a:t>
          </a:r>
          <a:r>
            <a:rPr lang="az-Latn-AZ" sz="3000" b="1" kern="1200" dirty="0" smtClean="0"/>
            <a:t> neolit</a:t>
          </a:r>
          <a:r>
            <a:rPr lang="en-US" sz="3000" b="1" kern="1200" dirty="0" smtClean="0"/>
            <a:t>,</a:t>
          </a:r>
          <a:r>
            <a:rPr lang="az-Latn-AZ" sz="3000" b="1" kern="1200" dirty="0" smtClean="0"/>
            <a:t> eneolit dövründə</a:t>
          </a:r>
          <a:endParaRPr lang="en-US" sz="3000" b="1" kern="1200" dirty="0"/>
        </a:p>
      </dsp:txBody>
      <dsp:txXfrm rot="-5400000">
        <a:off x="1130392" y="1525583"/>
        <a:ext cx="7962368" cy="947169"/>
      </dsp:txXfrm>
    </dsp:sp>
    <dsp:sp modelId="{F910BE64-7F8C-41A2-AC2E-FCEBE96F19C4}">
      <dsp:nvSpPr>
        <dsp:cNvPr id="0" name=""/>
        <dsp:cNvSpPr/>
      </dsp:nvSpPr>
      <dsp:spPr>
        <a:xfrm rot="5400000">
          <a:off x="-242226" y="3188078"/>
          <a:ext cx="1614844" cy="1130391"/>
        </a:xfrm>
        <a:prstGeom prst="chevron">
          <a:avLst/>
        </a:prstGeom>
        <a:solidFill>
          <a:schemeClr val="accent5">
            <a:hueOff val="-4902230"/>
            <a:satOff val="-6819"/>
            <a:lumOff val="-2615"/>
            <a:alphaOff val="0"/>
          </a:schemeClr>
        </a:solidFill>
        <a:ln w="12700" cap="flat" cmpd="sng" algn="ctr">
          <a:solidFill>
            <a:schemeClr val="accent5">
              <a:hueOff val="-4902230"/>
              <a:satOff val="-6819"/>
              <a:lumOff val="-261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1" kern="1200" dirty="0" smtClean="0">
              <a:solidFill>
                <a:schemeClr val="tx1"/>
              </a:solidFill>
            </a:rPr>
            <a:t>3.</a:t>
          </a:r>
          <a:endParaRPr lang="en-US" sz="3100" b="1" kern="1200" dirty="0">
            <a:solidFill>
              <a:schemeClr val="tx1"/>
            </a:solidFill>
          </a:endParaRPr>
        </a:p>
      </dsp:txBody>
      <dsp:txXfrm rot="-5400000">
        <a:off x="1" y="3511048"/>
        <a:ext cx="1130391" cy="484453"/>
      </dsp:txXfrm>
    </dsp:sp>
    <dsp:sp modelId="{2C922B7F-41F0-4047-9E10-C551645AFCA3}">
      <dsp:nvSpPr>
        <dsp:cNvPr id="0" name=""/>
        <dsp:cNvSpPr/>
      </dsp:nvSpPr>
      <dsp:spPr>
        <a:xfrm rot="5400000">
          <a:off x="4612371" y="-536127"/>
          <a:ext cx="1049649" cy="8013608"/>
        </a:xfrm>
        <a:prstGeom prst="round2SameRect">
          <a:avLst/>
        </a:prstGeom>
        <a:solidFill>
          <a:schemeClr val="lt1">
            <a:alpha val="90000"/>
            <a:hueOff val="0"/>
            <a:satOff val="0"/>
            <a:lumOff val="0"/>
            <a:alphaOff val="0"/>
          </a:schemeClr>
        </a:solidFill>
        <a:ln w="12700" cap="flat" cmpd="sng" algn="ctr">
          <a:solidFill>
            <a:schemeClr val="accent5">
              <a:hueOff val="-4902230"/>
              <a:satOff val="-6819"/>
              <a:lumOff val="-2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b="1" kern="1200" dirty="0" err="1" smtClean="0">
              <a:solidFill>
                <a:schemeClr val="tx1"/>
              </a:solidFill>
            </a:rPr>
            <a:t>Az</a:t>
          </a:r>
          <a:r>
            <a:rPr lang="az-Latn-AZ" sz="3000" b="1" kern="1200" dirty="0" smtClean="0">
              <a:solidFill>
                <a:schemeClr val="tx1"/>
              </a:solidFill>
            </a:rPr>
            <a:t>ərbaycan Tunc dövründə</a:t>
          </a:r>
          <a:endParaRPr lang="en-US" sz="3000" b="1" kern="1200" dirty="0">
            <a:solidFill>
              <a:schemeClr val="tx1"/>
            </a:solidFill>
          </a:endParaRPr>
        </a:p>
      </dsp:txBody>
      <dsp:txXfrm rot="-5400000">
        <a:off x="1130392" y="2997092"/>
        <a:ext cx="7962368" cy="947169"/>
      </dsp:txXfrm>
    </dsp:sp>
    <dsp:sp modelId="{D45A2475-FC35-4798-8701-D8214EB801D7}">
      <dsp:nvSpPr>
        <dsp:cNvPr id="0" name=""/>
        <dsp:cNvSpPr/>
      </dsp:nvSpPr>
      <dsp:spPr>
        <a:xfrm rot="5400000">
          <a:off x="-242226" y="4659587"/>
          <a:ext cx="1614844" cy="1130391"/>
        </a:xfrm>
        <a:prstGeom prst="chevron">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az-Latn-AZ" sz="3100" b="1" kern="1200" dirty="0" smtClean="0">
              <a:solidFill>
                <a:schemeClr val="tx1"/>
              </a:solidFill>
            </a:rPr>
            <a:t>4.</a:t>
          </a:r>
          <a:endParaRPr lang="en-US" sz="3100" b="1" kern="1200" dirty="0">
            <a:solidFill>
              <a:schemeClr val="tx1"/>
            </a:solidFill>
          </a:endParaRPr>
        </a:p>
      </dsp:txBody>
      <dsp:txXfrm rot="-5400000">
        <a:off x="1" y="4982557"/>
        <a:ext cx="1130391" cy="484453"/>
      </dsp:txXfrm>
    </dsp:sp>
    <dsp:sp modelId="{95924FDF-910E-4A69-A6C8-287E98F90849}">
      <dsp:nvSpPr>
        <dsp:cNvPr id="0" name=""/>
        <dsp:cNvSpPr/>
      </dsp:nvSpPr>
      <dsp:spPr>
        <a:xfrm rot="5400000">
          <a:off x="4612371" y="935380"/>
          <a:ext cx="1049649" cy="8013608"/>
        </a:xfrm>
        <a:prstGeom prst="round2SameRect">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az-Latn-AZ" sz="3000" b="1" kern="1200" dirty="0" smtClean="0"/>
            <a:t>Azərbaycanda ibtidai icma quruluşunun dağılması və sinifli cəmiyyətin meydan gəlməsi</a:t>
          </a:r>
          <a:endParaRPr lang="en-US" sz="3000" b="1" kern="1200" dirty="0"/>
        </a:p>
      </dsp:txBody>
      <dsp:txXfrm rot="-5400000">
        <a:off x="1130392" y="4468599"/>
        <a:ext cx="7962368" cy="9471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8EF9A-6B71-4F79-89B4-6A0F5BB1570F}">
      <dsp:nvSpPr>
        <dsp:cNvPr id="0" name=""/>
        <dsp:cNvSpPr/>
      </dsp:nvSpPr>
      <dsp:spPr>
        <a:xfrm>
          <a:off x="5048659" y="3159489"/>
          <a:ext cx="2057400" cy="205740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rPr>
            <a:t>“</a:t>
          </a:r>
          <a:r>
            <a:rPr lang="az-Latn-AZ" sz="2000" b="1" kern="1200" dirty="0" smtClean="0">
              <a:solidFill>
                <a:schemeClr val="tx1"/>
              </a:solidFill>
            </a:rPr>
            <a:t>İnsanabənzər meymunun qalıqları</a:t>
          </a:r>
          <a:r>
            <a:rPr lang="en-US" sz="2000" b="1" kern="1200" dirty="0" smtClean="0">
              <a:solidFill>
                <a:schemeClr val="tx1"/>
              </a:solidFill>
            </a:rPr>
            <a:t>”</a:t>
          </a:r>
          <a:endParaRPr lang="en-US" sz="2000" b="1" kern="1200" dirty="0">
            <a:solidFill>
              <a:schemeClr val="tx1"/>
            </a:solidFill>
          </a:endParaRPr>
        </a:p>
      </dsp:txBody>
      <dsp:txXfrm>
        <a:off x="5149093" y="3259923"/>
        <a:ext cx="1856532" cy="1856532"/>
      </dsp:txXfrm>
    </dsp:sp>
    <dsp:sp modelId="{DE09CAB4-5740-4840-B6DF-B465B9390824}">
      <dsp:nvSpPr>
        <dsp:cNvPr id="0" name=""/>
        <dsp:cNvSpPr/>
      </dsp:nvSpPr>
      <dsp:spPr>
        <a:xfrm rot="16070292">
          <a:off x="5713231" y="2846241"/>
          <a:ext cx="626943" cy="0"/>
        </a:xfrm>
        <a:custGeom>
          <a:avLst/>
          <a:gdLst/>
          <a:ahLst/>
          <a:cxnLst/>
          <a:rect l="0" t="0" r="0" b="0"/>
          <a:pathLst>
            <a:path>
              <a:moveTo>
                <a:pt x="0" y="0"/>
              </a:moveTo>
              <a:lnTo>
                <a:pt x="626943" y="0"/>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2790F9-EE0C-4D75-8CFA-C200716D1CD2}">
      <dsp:nvSpPr>
        <dsp:cNvPr id="0" name=""/>
        <dsp:cNvSpPr/>
      </dsp:nvSpPr>
      <dsp:spPr>
        <a:xfrm>
          <a:off x="4010121" y="191681"/>
          <a:ext cx="3921134" cy="2341310"/>
        </a:xfrm>
        <a:prstGeom prst="roundRect">
          <a:avLst/>
        </a:prstGeom>
        <a:blipFill rotWithShape="0">
          <a:blip xmlns:r="http://schemas.openxmlformats.org/officeDocument/2006/relationships" r:embed="rId1"/>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endParaRPr lang="en-US" sz="3500" kern="1200" dirty="0" smtClean="0"/>
        </a:p>
        <a:p>
          <a:pPr lvl="0" algn="ctr" defTabSz="1555750">
            <a:lnSpc>
              <a:spcPct val="90000"/>
            </a:lnSpc>
            <a:spcBef>
              <a:spcPct val="0"/>
            </a:spcBef>
            <a:spcAft>
              <a:spcPct val="35000"/>
            </a:spcAft>
          </a:pPr>
          <a:endParaRPr lang="en-US" sz="3500" kern="1200" dirty="0" smtClean="0"/>
        </a:p>
        <a:p>
          <a:pPr lvl="0" algn="ctr" defTabSz="1555750">
            <a:lnSpc>
              <a:spcPct val="90000"/>
            </a:lnSpc>
            <a:spcBef>
              <a:spcPct val="0"/>
            </a:spcBef>
            <a:spcAft>
              <a:spcPct val="35000"/>
            </a:spcAft>
          </a:pPr>
          <a:r>
            <a:rPr lang="en-US" sz="3500" b="1" kern="1200" dirty="0" smtClean="0">
              <a:solidFill>
                <a:schemeClr val="tx1"/>
              </a:solidFill>
            </a:rPr>
            <a:t>“</a:t>
          </a:r>
          <a:r>
            <a:rPr lang="en-US" sz="3500" b="1" kern="1200" dirty="0" err="1" smtClean="0">
              <a:solidFill>
                <a:schemeClr val="tx1"/>
              </a:solidFill>
            </a:rPr>
            <a:t>Eldar</a:t>
          </a:r>
          <a:r>
            <a:rPr lang="en-US" sz="3500" b="1" kern="1200" dirty="0" smtClean="0">
              <a:solidFill>
                <a:schemeClr val="tx1"/>
              </a:solidFill>
            </a:rPr>
            <a:t> </a:t>
          </a:r>
          <a:r>
            <a:rPr lang="az-Latn-AZ" sz="3500" b="1" kern="1200" dirty="0" smtClean="0">
              <a:solidFill>
                <a:schemeClr val="tx1"/>
              </a:solidFill>
            </a:rPr>
            <a:t>çölü</a:t>
          </a:r>
          <a:r>
            <a:rPr lang="en-US" sz="3500" b="1" kern="1200" dirty="0" smtClean="0">
              <a:solidFill>
                <a:schemeClr val="tx1"/>
              </a:solidFill>
            </a:rPr>
            <a:t>”</a:t>
          </a:r>
          <a:endParaRPr lang="en-US" sz="3500" b="1" kern="1200" dirty="0">
            <a:solidFill>
              <a:schemeClr val="tx1"/>
            </a:solidFill>
          </a:endParaRPr>
        </a:p>
      </dsp:txBody>
      <dsp:txXfrm>
        <a:off x="4124414" y="305974"/>
        <a:ext cx="3692548" cy="2112724"/>
      </dsp:txXfrm>
    </dsp:sp>
    <dsp:sp modelId="{66E936F4-5ADF-48D1-89CB-2206C50F5978}">
      <dsp:nvSpPr>
        <dsp:cNvPr id="0" name=""/>
        <dsp:cNvSpPr/>
      </dsp:nvSpPr>
      <dsp:spPr>
        <a:xfrm rot="1479816">
          <a:off x="7094496" y="4713439"/>
          <a:ext cx="253503" cy="0"/>
        </a:xfrm>
        <a:custGeom>
          <a:avLst/>
          <a:gdLst/>
          <a:ahLst/>
          <a:cxnLst/>
          <a:rect l="0" t="0" r="0" b="0"/>
          <a:pathLst>
            <a:path>
              <a:moveTo>
                <a:pt x="0" y="0"/>
              </a:moveTo>
              <a:lnTo>
                <a:pt x="253503" y="0"/>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463B4A-50CC-4D54-9AFE-0266ECE05284}">
      <dsp:nvSpPr>
        <dsp:cNvPr id="0" name=""/>
        <dsp:cNvSpPr/>
      </dsp:nvSpPr>
      <dsp:spPr>
        <a:xfrm>
          <a:off x="7336437" y="4336331"/>
          <a:ext cx="3353250" cy="2399743"/>
        </a:xfrm>
        <a:prstGeom prst="roundRect">
          <a:avLst/>
        </a:prstGeom>
        <a:blipFill rotWithShape="0">
          <a:blip xmlns:r="http://schemas.openxmlformats.org/officeDocument/2006/relationships" r:embed="rId2"/>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endParaRPr lang="en-US" sz="3500" kern="1200" dirty="0" smtClean="0"/>
        </a:p>
        <a:p>
          <a:pPr lvl="0" algn="ctr" defTabSz="1555750">
            <a:lnSpc>
              <a:spcPct val="90000"/>
            </a:lnSpc>
            <a:spcBef>
              <a:spcPct val="0"/>
            </a:spcBef>
            <a:spcAft>
              <a:spcPct val="35000"/>
            </a:spcAft>
          </a:pPr>
          <a:endParaRPr lang="en-US" sz="3500" kern="1200" dirty="0" smtClean="0"/>
        </a:p>
        <a:p>
          <a:pPr lvl="0" algn="ctr" defTabSz="1555750">
            <a:lnSpc>
              <a:spcPct val="90000"/>
            </a:lnSpc>
            <a:spcBef>
              <a:spcPct val="0"/>
            </a:spcBef>
            <a:spcAft>
              <a:spcPct val="35000"/>
            </a:spcAft>
          </a:pPr>
          <a:r>
            <a:rPr lang="en-US" sz="3500" b="1" kern="1200" dirty="0" smtClean="0">
              <a:solidFill>
                <a:schemeClr val="tx1"/>
              </a:solidFill>
            </a:rPr>
            <a:t>“</a:t>
          </a:r>
          <a:r>
            <a:rPr lang="en-US" sz="3500" b="1" kern="1200" dirty="0" err="1" smtClean="0">
              <a:solidFill>
                <a:schemeClr val="tx1"/>
              </a:solidFill>
            </a:rPr>
            <a:t>Udabno</a:t>
          </a:r>
          <a:r>
            <a:rPr lang="en-US" sz="3500" b="1" kern="1200" dirty="0" smtClean="0">
              <a:solidFill>
                <a:schemeClr val="tx1"/>
              </a:solidFill>
            </a:rPr>
            <a:t>”</a:t>
          </a:r>
          <a:endParaRPr lang="en-US" sz="3500" b="1" kern="1200" dirty="0">
            <a:solidFill>
              <a:schemeClr val="tx1"/>
            </a:solidFill>
          </a:endParaRPr>
        </a:p>
      </dsp:txBody>
      <dsp:txXfrm>
        <a:off x="7453583" y="4453477"/>
        <a:ext cx="3118958" cy="2165451"/>
      </dsp:txXfrm>
    </dsp:sp>
    <dsp:sp modelId="{FFA96D43-2FCB-4A53-9B0A-D1F62A3AB224}">
      <dsp:nvSpPr>
        <dsp:cNvPr id="0" name=""/>
        <dsp:cNvSpPr/>
      </dsp:nvSpPr>
      <dsp:spPr>
        <a:xfrm rot="9310068">
          <a:off x="4831397" y="4712049"/>
          <a:ext cx="227793" cy="0"/>
        </a:xfrm>
        <a:custGeom>
          <a:avLst/>
          <a:gdLst/>
          <a:ahLst/>
          <a:cxnLst/>
          <a:rect l="0" t="0" r="0" b="0"/>
          <a:pathLst>
            <a:path>
              <a:moveTo>
                <a:pt x="0" y="0"/>
              </a:moveTo>
              <a:lnTo>
                <a:pt x="227793" y="0"/>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A8DB99-6A16-4C77-9D66-DA802F0914F5}">
      <dsp:nvSpPr>
        <dsp:cNvPr id="0" name=""/>
        <dsp:cNvSpPr/>
      </dsp:nvSpPr>
      <dsp:spPr>
        <a:xfrm>
          <a:off x="1563238" y="4285653"/>
          <a:ext cx="3278689" cy="2465661"/>
        </a:xfrm>
        <a:prstGeom prst="roundRect">
          <a:avLst/>
        </a:prstGeom>
        <a:blipFill rotWithShape="0">
          <a:blip xmlns:r="http://schemas.openxmlformats.org/officeDocument/2006/relationships" r:embed="rId3"/>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1244600">
            <a:lnSpc>
              <a:spcPct val="90000"/>
            </a:lnSpc>
            <a:spcBef>
              <a:spcPct val="0"/>
            </a:spcBef>
            <a:spcAft>
              <a:spcPct val="35000"/>
            </a:spcAft>
          </a:pPr>
          <a:endParaRPr lang="az-Latn-AZ" sz="2800" kern="1200" dirty="0" smtClean="0"/>
        </a:p>
        <a:p>
          <a:pPr lvl="0" algn="ctr" defTabSz="1244600">
            <a:lnSpc>
              <a:spcPct val="90000"/>
            </a:lnSpc>
            <a:spcBef>
              <a:spcPct val="0"/>
            </a:spcBef>
            <a:spcAft>
              <a:spcPct val="35000"/>
            </a:spcAft>
          </a:pPr>
          <a:endParaRPr lang="az-Latn-AZ" sz="2800" kern="1200" dirty="0" smtClean="0"/>
        </a:p>
        <a:p>
          <a:pPr lvl="0" algn="ctr" defTabSz="1244600">
            <a:lnSpc>
              <a:spcPct val="90000"/>
            </a:lnSpc>
            <a:spcBef>
              <a:spcPct val="0"/>
            </a:spcBef>
            <a:spcAft>
              <a:spcPct val="35000"/>
            </a:spcAft>
          </a:pPr>
          <a:endParaRPr lang="az-Latn-AZ" sz="2800" b="1" kern="1200" dirty="0" smtClean="0">
            <a:solidFill>
              <a:schemeClr val="tx1"/>
            </a:solidFill>
          </a:endParaRPr>
        </a:p>
        <a:p>
          <a:pPr lvl="0" algn="ctr" defTabSz="1244600">
            <a:lnSpc>
              <a:spcPct val="90000"/>
            </a:lnSpc>
            <a:spcBef>
              <a:spcPct val="0"/>
            </a:spcBef>
            <a:spcAft>
              <a:spcPct val="35000"/>
            </a:spcAft>
          </a:pPr>
          <a:r>
            <a:rPr lang="en-US" sz="2800" b="1" kern="1200" dirty="0" smtClean="0">
              <a:solidFill>
                <a:schemeClr val="tx1"/>
              </a:solidFill>
            </a:rPr>
            <a:t>“</a:t>
          </a:r>
          <a:r>
            <a:rPr lang="en-US" sz="2800" b="1" kern="1200" dirty="0" err="1" smtClean="0">
              <a:solidFill>
                <a:schemeClr val="tx1"/>
              </a:solidFill>
            </a:rPr>
            <a:t>Ceyran</a:t>
          </a:r>
          <a:r>
            <a:rPr lang="az-Latn-AZ" sz="2800" b="1" kern="1200" dirty="0" smtClean="0">
              <a:solidFill>
                <a:schemeClr val="tx1"/>
              </a:solidFill>
            </a:rPr>
            <a:t>çöl</a:t>
          </a:r>
          <a:r>
            <a:rPr lang="en-US" sz="2800" b="1" kern="1200" dirty="0" smtClean="0">
              <a:solidFill>
                <a:schemeClr val="tx1"/>
              </a:solidFill>
            </a:rPr>
            <a:t>”</a:t>
          </a:r>
          <a:endParaRPr lang="az-Latn-AZ" sz="2800" b="1" kern="1200" dirty="0" smtClean="0">
            <a:solidFill>
              <a:schemeClr val="tx1"/>
            </a:solidFill>
          </a:endParaRPr>
        </a:p>
      </dsp:txBody>
      <dsp:txXfrm>
        <a:off x="1683602" y="4406017"/>
        <a:ext cx="3037961" cy="2224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A7580-2182-4E85-B2C8-A019F946A1FB}">
      <dsp:nvSpPr>
        <dsp:cNvPr id="0" name=""/>
        <dsp:cNvSpPr/>
      </dsp:nvSpPr>
      <dsp:spPr>
        <a:xfrm>
          <a:off x="3571" y="103108"/>
          <a:ext cx="2833687" cy="2266949"/>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472A04-6B91-44BC-8225-7F366B3365E5}">
      <dsp:nvSpPr>
        <dsp:cNvPr id="0" name=""/>
        <dsp:cNvSpPr/>
      </dsp:nvSpPr>
      <dsp:spPr>
        <a:xfrm>
          <a:off x="258603" y="2143363"/>
          <a:ext cx="2521981" cy="793432"/>
        </a:xfrm>
        <a:prstGeom prst="wedgeRectCallout">
          <a:avLst>
            <a:gd name="adj1" fmla="val 20250"/>
            <a:gd name="adj2" fmla="val -607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err="1" smtClean="0">
              <a:solidFill>
                <a:schemeClr val="tx1"/>
              </a:solidFill>
            </a:rPr>
            <a:t>Az</a:t>
          </a:r>
          <a:r>
            <a:rPr lang="az-Latn-AZ" sz="3600" b="1" kern="1200" dirty="0" smtClean="0">
              <a:solidFill>
                <a:schemeClr val="tx1"/>
              </a:solidFill>
            </a:rPr>
            <a:t>ıx</a:t>
          </a:r>
          <a:endParaRPr lang="en-US" sz="3600" b="1" kern="1200" dirty="0">
            <a:solidFill>
              <a:schemeClr val="tx1"/>
            </a:solidFill>
          </a:endParaRPr>
        </a:p>
      </dsp:txBody>
      <dsp:txXfrm>
        <a:off x="258603" y="2143363"/>
        <a:ext cx="2521981" cy="793432"/>
      </dsp:txXfrm>
    </dsp:sp>
    <dsp:sp modelId="{FD10F727-4C08-4DEF-BF26-86F053CE8815}">
      <dsp:nvSpPr>
        <dsp:cNvPr id="0" name=""/>
        <dsp:cNvSpPr/>
      </dsp:nvSpPr>
      <dsp:spPr>
        <a:xfrm>
          <a:off x="3120628" y="103108"/>
          <a:ext cx="2833687" cy="2266949"/>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FD0B18-1724-4E4C-953B-CE92BCB9CAC8}">
      <dsp:nvSpPr>
        <dsp:cNvPr id="0" name=""/>
        <dsp:cNvSpPr/>
      </dsp:nvSpPr>
      <dsp:spPr>
        <a:xfrm>
          <a:off x="3375659" y="2143363"/>
          <a:ext cx="2521981" cy="793432"/>
        </a:xfrm>
        <a:prstGeom prst="wedgeRectCallout">
          <a:avLst>
            <a:gd name="adj1" fmla="val 20250"/>
            <a:gd name="adj2" fmla="val -60700"/>
          </a:avLst>
        </a:prstGeom>
        <a:solidFill>
          <a:schemeClr val="accent5">
            <a:hueOff val="-1225557"/>
            <a:satOff val="-170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az-Latn-AZ" sz="3600" b="1" kern="1200" dirty="0" smtClean="0">
              <a:solidFill>
                <a:schemeClr val="tx1"/>
              </a:solidFill>
            </a:rPr>
            <a:t>Tağlar</a:t>
          </a:r>
          <a:endParaRPr lang="en-US" sz="3600" b="1" kern="1200" dirty="0">
            <a:solidFill>
              <a:schemeClr val="tx1"/>
            </a:solidFill>
          </a:endParaRPr>
        </a:p>
      </dsp:txBody>
      <dsp:txXfrm>
        <a:off x="3375659" y="2143363"/>
        <a:ext cx="2521981" cy="793432"/>
      </dsp:txXfrm>
    </dsp:sp>
    <dsp:sp modelId="{900C3F16-FC50-4560-96FB-3ED8A33EE0CC}">
      <dsp:nvSpPr>
        <dsp:cNvPr id="0" name=""/>
        <dsp:cNvSpPr/>
      </dsp:nvSpPr>
      <dsp:spPr>
        <a:xfrm>
          <a:off x="6237684" y="103108"/>
          <a:ext cx="2833687" cy="2266949"/>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8F0026-57A4-491A-A918-9121AA9CAEC2}">
      <dsp:nvSpPr>
        <dsp:cNvPr id="0" name=""/>
        <dsp:cNvSpPr/>
      </dsp:nvSpPr>
      <dsp:spPr>
        <a:xfrm>
          <a:off x="6492716" y="2143363"/>
          <a:ext cx="2521981" cy="793432"/>
        </a:xfrm>
        <a:prstGeom prst="wedgeRectCallout">
          <a:avLst>
            <a:gd name="adj1" fmla="val 20250"/>
            <a:gd name="adj2" fmla="val -60700"/>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az-Latn-AZ" sz="3600" b="1" kern="1200" dirty="0" smtClean="0">
              <a:solidFill>
                <a:schemeClr val="tx1"/>
              </a:solidFill>
            </a:rPr>
            <a:t>Zar</a:t>
          </a:r>
          <a:endParaRPr lang="en-US" sz="3600" b="1" kern="1200" dirty="0">
            <a:solidFill>
              <a:schemeClr val="tx1"/>
            </a:solidFill>
          </a:endParaRPr>
        </a:p>
      </dsp:txBody>
      <dsp:txXfrm>
        <a:off x="6492716" y="2143363"/>
        <a:ext cx="2521981" cy="793432"/>
      </dsp:txXfrm>
    </dsp:sp>
    <dsp:sp modelId="{9774061A-D25F-4D35-A6C4-51218AD64752}">
      <dsp:nvSpPr>
        <dsp:cNvPr id="0" name=""/>
        <dsp:cNvSpPr/>
      </dsp:nvSpPr>
      <dsp:spPr>
        <a:xfrm>
          <a:off x="9354740" y="103108"/>
          <a:ext cx="2833687" cy="2266949"/>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A74746-AFFA-48EE-BFA9-F1E0C7F54C4C}">
      <dsp:nvSpPr>
        <dsp:cNvPr id="0" name=""/>
        <dsp:cNvSpPr/>
      </dsp:nvSpPr>
      <dsp:spPr>
        <a:xfrm>
          <a:off x="9609772" y="2143363"/>
          <a:ext cx="2521981" cy="793432"/>
        </a:xfrm>
        <a:prstGeom prst="wedgeRectCallout">
          <a:avLst>
            <a:gd name="adj1" fmla="val 20250"/>
            <a:gd name="adj2" fmla="val -607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az-Latn-AZ" sz="3600" b="1" kern="1200" dirty="0" smtClean="0">
              <a:solidFill>
                <a:schemeClr val="tx1"/>
              </a:solidFill>
            </a:rPr>
            <a:t>Qazma</a:t>
          </a:r>
          <a:endParaRPr lang="en-US" sz="3600" b="1" kern="1200" dirty="0">
            <a:solidFill>
              <a:schemeClr val="tx1"/>
            </a:solidFill>
          </a:endParaRPr>
        </a:p>
      </dsp:txBody>
      <dsp:txXfrm>
        <a:off x="9609772" y="2143363"/>
        <a:ext cx="2521981" cy="793432"/>
      </dsp:txXfrm>
    </dsp:sp>
    <dsp:sp modelId="{4A044686-6492-4E64-BB02-CC113851BA0E}">
      <dsp:nvSpPr>
        <dsp:cNvPr id="0" name=""/>
        <dsp:cNvSpPr/>
      </dsp:nvSpPr>
      <dsp:spPr>
        <a:xfrm>
          <a:off x="1562100" y="3220164"/>
          <a:ext cx="2833687" cy="2266949"/>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0B126F-2F23-4556-BAAB-403443F239E9}">
      <dsp:nvSpPr>
        <dsp:cNvPr id="0" name=""/>
        <dsp:cNvSpPr/>
      </dsp:nvSpPr>
      <dsp:spPr>
        <a:xfrm>
          <a:off x="1817131" y="5260419"/>
          <a:ext cx="2521981" cy="793432"/>
        </a:xfrm>
        <a:prstGeom prst="wedgeRectCallout">
          <a:avLst>
            <a:gd name="adj1" fmla="val 20250"/>
            <a:gd name="adj2" fmla="val -60700"/>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az-Latn-AZ" sz="3600" b="1" kern="1200" dirty="0" smtClean="0">
              <a:solidFill>
                <a:schemeClr val="tx1"/>
              </a:solidFill>
            </a:rPr>
            <a:t>Damcılı</a:t>
          </a:r>
          <a:endParaRPr lang="en-US" sz="3600" b="1" kern="1200" dirty="0">
            <a:solidFill>
              <a:schemeClr val="tx1"/>
            </a:solidFill>
          </a:endParaRPr>
        </a:p>
      </dsp:txBody>
      <dsp:txXfrm>
        <a:off x="1817131" y="5260419"/>
        <a:ext cx="2521981" cy="793432"/>
      </dsp:txXfrm>
    </dsp:sp>
    <dsp:sp modelId="{CD6FD340-5859-48AF-A6A9-3D7520C04AB1}">
      <dsp:nvSpPr>
        <dsp:cNvPr id="0" name=""/>
        <dsp:cNvSpPr/>
      </dsp:nvSpPr>
      <dsp:spPr>
        <a:xfrm>
          <a:off x="4679156" y="3220164"/>
          <a:ext cx="2833687" cy="2266949"/>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323295-E22A-4072-8981-4BA3E3E0DD19}">
      <dsp:nvSpPr>
        <dsp:cNvPr id="0" name=""/>
        <dsp:cNvSpPr/>
      </dsp:nvSpPr>
      <dsp:spPr>
        <a:xfrm>
          <a:off x="4934188" y="5260419"/>
          <a:ext cx="2521981" cy="793432"/>
        </a:xfrm>
        <a:prstGeom prst="wedgeRectCallout">
          <a:avLst>
            <a:gd name="adj1" fmla="val 20250"/>
            <a:gd name="adj2" fmla="val -60700"/>
          </a:avLst>
        </a:prstGeom>
        <a:solidFill>
          <a:schemeClr val="accent5">
            <a:hueOff val="-6127787"/>
            <a:satOff val="-8523"/>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az-Latn-AZ" sz="3600" b="1" kern="1200" dirty="0" smtClean="0">
              <a:solidFill>
                <a:schemeClr val="tx1"/>
              </a:solidFill>
            </a:rPr>
            <a:t>Daşsalahlı</a:t>
          </a:r>
          <a:endParaRPr lang="en-US" sz="3600" b="1" kern="1200" dirty="0">
            <a:solidFill>
              <a:schemeClr val="tx1"/>
            </a:solidFill>
          </a:endParaRPr>
        </a:p>
      </dsp:txBody>
      <dsp:txXfrm>
        <a:off x="4934188" y="5260419"/>
        <a:ext cx="2521981" cy="793432"/>
      </dsp:txXfrm>
    </dsp:sp>
    <dsp:sp modelId="{9E231B8C-FB90-4806-BB6C-E9D0019260E2}">
      <dsp:nvSpPr>
        <dsp:cNvPr id="0" name=""/>
        <dsp:cNvSpPr/>
      </dsp:nvSpPr>
      <dsp:spPr>
        <a:xfrm>
          <a:off x="7796212" y="3220164"/>
          <a:ext cx="2833687" cy="2266949"/>
        </a:xfrm>
        <a:prstGeom prst="rect">
          <a:avLst/>
        </a:prstGeom>
        <a:blipFill rotWithShape="1">
          <a:blip xmlns:r="http://schemas.openxmlformats.org/officeDocument/2006/relationships" r:embed="rId7"/>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270237-AC01-4FCA-9F43-2EF9ED00C004}">
      <dsp:nvSpPr>
        <dsp:cNvPr id="0" name=""/>
        <dsp:cNvSpPr/>
      </dsp:nvSpPr>
      <dsp:spPr>
        <a:xfrm>
          <a:off x="8051244" y="5260419"/>
          <a:ext cx="2521981" cy="793432"/>
        </a:xfrm>
        <a:prstGeom prst="wedgeRectCallout">
          <a:avLst>
            <a:gd name="adj1" fmla="val 20250"/>
            <a:gd name="adj2" fmla="val -607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az-Latn-AZ" sz="3600" b="1" kern="1200" dirty="0" smtClean="0">
              <a:solidFill>
                <a:schemeClr val="tx1"/>
              </a:solidFill>
            </a:rPr>
            <a:t>Buzeyir</a:t>
          </a:r>
          <a:endParaRPr lang="en-US" sz="3600" b="1" kern="1200" dirty="0">
            <a:solidFill>
              <a:schemeClr val="tx1"/>
            </a:solidFill>
          </a:endParaRPr>
        </a:p>
      </dsp:txBody>
      <dsp:txXfrm>
        <a:off x="8051244" y="5260419"/>
        <a:ext cx="2521981" cy="793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28A4BE-E10A-4B81-87A0-82EAED7AFC25}">
      <dsp:nvSpPr>
        <dsp:cNvPr id="0" name=""/>
        <dsp:cNvSpPr/>
      </dsp:nvSpPr>
      <dsp:spPr>
        <a:xfrm>
          <a:off x="2758664" y="4841552"/>
          <a:ext cx="4248835"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A0702A-063E-480C-B4B0-CA4EC8258749}">
      <dsp:nvSpPr>
        <dsp:cNvPr id="0" name=""/>
        <dsp:cNvSpPr/>
      </dsp:nvSpPr>
      <dsp:spPr>
        <a:xfrm>
          <a:off x="2758664" y="4124891"/>
          <a:ext cx="3590429"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45D82E-CDFB-487B-9431-BA99541B6AC1}">
      <dsp:nvSpPr>
        <dsp:cNvPr id="0" name=""/>
        <dsp:cNvSpPr/>
      </dsp:nvSpPr>
      <dsp:spPr>
        <a:xfrm>
          <a:off x="2758664" y="3123242"/>
          <a:ext cx="3352799"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33988-019C-4B7C-9504-92FF02026946}">
      <dsp:nvSpPr>
        <dsp:cNvPr id="0" name=""/>
        <dsp:cNvSpPr/>
      </dsp:nvSpPr>
      <dsp:spPr>
        <a:xfrm>
          <a:off x="2758664" y="2121593"/>
          <a:ext cx="3590429"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0F2AB1-20B0-452A-8992-D75E5B4CD1E6}">
      <dsp:nvSpPr>
        <dsp:cNvPr id="0" name=""/>
        <dsp:cNvSpPr/>
      </dsp:nvSpPr>
      <dsp:spPr>
        <a:xfrm>
          <a:off x="2758664" y="1404932"/>
          <a:ext cx="4248835"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71556F-80C8-4910-B6DC-0F2B2C3005EA}">
      <dsp:nvSpPr>
        <dsp:cNvPr id="0" name=""/>
        <dsp:cNvSpPr/>
      </dsp:nvSpPr>
      <dsp:spPr>
        <a:xfrm>
          <a:off x="646149" y="1027742"/>
          <a:ext cx="4191000" cy="4191000"/>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B0E64A-6C19-4DA4-BF67-EA5ACCF736EF}">
      <dsp:nvSpPr>
        <dsp:cNvPr id="0" name=""/>
        <dsp:cNvSpPr/>
      </dsp:nvSpPr>
      <dsp:spPr>
        <a:xfrm>
          <a:off x="1417544" y="3253163"/>
          <a:ext cx="2682240" cy="13830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n-US" sz="6500" kern="1200"/>
        </a:p>
      </dsp:txBody>
      <dsp:txXfrm>
        <a:off x="1417544" y="3253163"/>
        <a:ext cx="2682240" cy="1383030"/>
      </dsp:txXfrm>
    </dsp:sp>
    <dsp:sp modelId="{AAEEB11E-090D-4702-8B14-197010826135}">
      <dsp:nvSpPr>
        <dsp:cNvPr id="0" name=""/>
        <dsp:cNvSpPr/>
      </dsp:nvSpPr>
      <dsp:spPr>
        <a:xfrm>
          <a:off x="6476997" y="378142"/>
          <a:ext cx="1422670" cy="1261104"/>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DBA5CE-F0A1-406E-9921-2E3C458C76E4}">
      <dsp:nvSpPr>
        <dsp:cNvPr id="0" name=""/>
        <dsp:cNvSpPr/>
      </dsp:nvSpPr>
      <dsp:spPr>
        <a:xfrm>
          <a:off x="7384690" y="1027742"/>
          <a:ext cx="166047" cy="75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a:p>
      </dsp:txBody>
      <dsp:txXfrm>
        <a:off x="7384690" y="1027742"/>
        <a:ext cx="166047" cy="754380"/>
      </dsp:txXfrm>
    </dsp:sp>
    <dsp:sp modelId="{21E1CABF-1377-4871-A0C2-9FEBD2E001C1}">
      <dsp:nvSpPr>
        <dsp:cNvPr id="0" name=""/>
        <dsp:cNvSpPr/>
      </dsp:nvSpPr>
      <dsp:spPr>
        <a:xfrm>
          <a:off x="5606637" y="1576384"/>
          <a:ext cx="1149622" cy="938018"/>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605750-B314-42AC-B15C-440C7205E74C}">
      <dsp:nvSpPr>
        <dsp:cNvPr id="0" name=""/>
        <dsp:cNvSpPr/>
      </dsp:nvSpPr>
      <dsp:spPr>
        <a:xfrm>
          <a:off x="6726284" y="1744403"/>
          <a:ext cx="231888" cy="75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a:p>
      </dsp:txBody>
      <dsp:txXfrm>
        <a:off x="6726284" y="1744403"/>
        <a:ext cx="231888" cy="754380"/>
      </dsp:txXfrm>
    </dsp:sp>
    <dsp:sp modelId="{AF8D3B1F-4FB1-42E9-9191-1D5DA6FDF10A}">
      <dsp:nvSpPr>
        <dsp:cNvPr id="0" name=""/>
        <dsp:cNvSpPr/>
      </dsp:nvSpPr>
      <dsp:spPr>
        <a:xfrm>
          <a:off x="5451419" y="2603184"/>
          <a:ext cx="1198166" cy="1009639"/>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48F386-8E9E-4AA4-B078-B2806CC9EADB}">
      <dsp:nvSpPr>
        <dsp:cNvPr id="0" name=""/>
        <dsp:cNvSpPr/>
      </dsp:nvSpPr>
      <dsp:spPr>
        <a:xfrm>
          <a:off x="6488654" y="2746052"/>
          <a:ext cx="255650" cy="75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a:p>
      </dsp:txBody>
      <dsp:txXfrm>
        <a:off x="6488654" y="2746052"/>
        <a:ext cx="255650" cy="754380"/>
      </dsp:txXfrm>
    </dsp:sp>
    <dsp:sp modelId="{3083F0A9-9CDA-4A08-A379-C6755EAC8C40}">
      <dsp:nvSpPr>
        <dsp:cNvPr id="0" name=""/>
        <dsp:cNvSpPr/>
      </dsp:nvSpPr>
      <dsp:spPr>
        <a:xfrm>
          <a:off x="5823083" y="3563301"/>
          <a:ext cx="1243965" cy="1031735"/>
        </a:xfrm>
        <a:prstGeom prst="ellipse">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C80E30-72EE-4CC8-B5E5-ECD294043264}">
      <dsp:nvSpPr>
        <dsp:cNvPr id="0" name=""/>
        <dsp:cNvSpPr/>
      </dsp:nvSpPr>
      <dsp:spPr>
        <a:xfrm>
          <a:off x="6726284" y="3747701"/>
          <a:ext cx="231888" cy="75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a:p>
      </dsp:txBody>
      <dsp:txXfrm>
        <a:off x="6726284" y="3747701"/>
        <a:ext cx="231888" cy="754380"/>
      </dsp:txXfrm>
    </dsp:sp>
    <dsp:sp modelId="{9603F7F7-9BF9-49F4-9194-E7A5DF765FCB}">
      <dsp:nvSpPr>
        <dsp:cNvPr id="0" name=""/>
        <dsp:cNvSpPr/>
      </dsp:nvSpPr>
      <dsp:spPr>
        <a:xfrm>
          <a:off x="6316212" y="4681522"/>
          <a:ext cx="1294946" cy="1143013"/>
        </a:xfrm>
        <a:prstGeom prst="ellipse">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7B4C62-5F2E-4FC0-8549-6BF7E28257AF}">
      <dsp:nvSpPr>
        <dsp:cNvPr id="0" name=""/>
        <dsp:cNvSpPr/>
      </dsp:nvSpPr>
      <dsp:spPr>
        <a:xfrm>
          <a:off x="7384690" y="4464362"/>
          <a:ext cx="166047" cy="75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n-US" sz="500" kern="1200" dirty="0"/>
        </a:p>
      </dsp:txBody>
      <dsp:txXfrm>
        <a:off x="7384690" y="4464362"/>
        <a:ext cx="166047" cy="7543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195C7-47B8-4AF8-B2AB-2AF2BB77D679}">
      <dsp:nvSpPr>
        <dsp:cNvPr id="0" name=""/>
        <dsp:cNvSpPr/>
      </dsp:nvSpPr>
      <dsp:spPr>
        <a:xfrm>
          <a:off x="1063172" y="53831"/>
          <a:ext cx="2454758" cy="288795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8569BC9-2D49-406C-848E-13270B75E446}">
      <dsp:nvSpPr>
        <dsp:cNvPr id="0" name=""/>
        <dsp:cNvSpPr/>
      </dsp:nvSpPr>
      <dsp:spPr>
        <a:xfrm>
          <a:off x="1185910" y="169349"/>
          <a:ext cx="2209282" cy="1877168"/>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AF9037-72EF-46E4-AE5E-C64A9170946A}">
      <dsp:nvSpPr>
        <dsp:cNvPr id="0" name=""/>
        <dsp:cNvSpPr/>
      </dsp:nvSpPr>
      <dsp:spPr>
        <a:xfrm>
          <a:off x="1185910" y="2335335"/>
          <a:ext cx="2209282" cy="4909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az-Latn-AZ" sz="1300" b="1" kern="1200" dirty="0" smtClean="0">
              <a:solidFill>
                <a:schemeClr val="tx1"/>
              </a:solidFill>
            </a:rPr>
            <a:t>Boyalı qablar mədəniyyəti</a:t>
          </a:r>
          <a:endParaRPr lang="en-US" sz="1300" b="1" kern="1200" dirty="0">
            <a:solidFill>
              <a:schemeClr val="tx1"/>
            </a:solidFill>
          </a:endParaRPr>
        </a:p>
      </dsp:txBody>
      <dsp:txXfrm>
        <a:off x="1185910" y="2335335"/>
        <a:ext cx="2209282" cy="490928"/>
      </dsp:txXfrm>
    </dsp:sp>
    <dsp:sp modelId="{BC93689A-C491-4D1B-AEA1-A22C5C1906F9}">
      <dsp:nvSpPr>
        <dsp:cNvPr id="0" name=""/>
        <dsp:cNvSpPr/>
      </dsp:nvSpPr>
      <dsp:spPr>
        <a:xfrm>
          <a:off x="1185910" y="2046517"/>
          <a:ext cx="2209282" cy="28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endParaRPr lang="en-US" sz="1300" kern="1200"/>
        </a:p>
      </dsp:txBody>
      <dsp:txXfrm>
        <a:off x="1185910" y="2046517"/>
        <a:ext cx="2209282" cy="288818"/>
      </dsp:txXfrm>
    </dsp:sp>
    <dsp:sp modelId="{7CE45274-864C-4B56-A92F-55D74EFDE9DB}">
      <dsp:nvSpPr>
        <dsp:cNvPr id="0" name=""/>
        <dsp:cNvSpPr/>
      </dsp:nvSpPr>
      <dsp:spPr>
        <a:xfrm>
          <a:off x="3865848" y="53831"/>
          <a:ext cx="2454758" cy="288795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8DD27A3-88E5-4D5E-9EA1-EFDB5DD7BFB8}">
      <dsp:nvSpPr>
        <dsp:cNvPr id="0" name=""/>
        <dsp:cNvSpPr/>
      </dsp:nvSpPr>
      <dsp:spPr>
        <a:xfrm>
          <a:off x="3988586" y="169349"/>
          <a:ext cx="2209282" cy="1877168"/>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50071A-4386-464D-8734-AED6F2D197CE}">
      <dsp:nvSpPr>
        <dsp:cNvPr id="0" name=""/>
        <dsp:cNvSpPr/>
      </dsp:nvSpPr>
      <dsp:spPr>
        <a:xfrm>
          <a:off x="3988586" y="2335335"/>
          <a:ext cx="2209282" cy="4909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az-Latn-AZ" sz="1300" b="1" kern="1200" dirty="0" smtClean="0">
              <a:solidFill>
                <a:schemeClr val="tx1"/>
              </a:solidFill>
            </a:rPr>
            <a:t>İçərisində boyaq olan qab maddəsi</a:t>
          </a:r>
          <a:endParaRPr lang="en-US" sz="1300" b="1" kern="1200" dirty="0">
            <a:solidFill>
              <a:schemeClr val="tx1"/>
            </a:solidFill>
          </a:endParaRPr>
        </a:p>
      </dsp:txBody>
      <dsp:txXfrm>
        <a:off x="3988586" y="2335335"/>
        <a:ext cx="2209282" cy="490928"/>
      </dsp:txXfrm>
    </dsp:sp>
    <dsp:sp modelId="{B0E44545-7754-4845-B49E-2FB32B6F870A}">
      <dsp:nvSpPr>
        <dsp:cNvPr id="0" name=""/>
        <dsp:cNvSpPr/>
      </dsp:nvSpPr>
      <dsp:spPr>
        <a:xfrm>
          <a:off x="3988586" y="2046517"/>
          <a:ext cx="2209282" cy="28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endParaRPr lang="en-US" sz="1300" kern="1200"/>
        </a:p>
      </dsp:txBody>
      <dsp:txXfrm>
        <a:off x="3988586" y="2046517"/>
        <a:ext cx="2209282" cy="288818"/>
      </dsp:txXfrm>
    </dsp:sp>
    <dsp:sp modelId="{A055D5AC-556E-4807-9AF3-2D1E057E76F9}">
      <dsp:nvSpPr>
        <dsp:cNvPr id="0" name=""/>
        <dsp:cNvSpPr/>
      </dsp:nvSpPr>
      <dsp:spPr>
        <a:xfrm>
          <a:off x="2464510" y="3187257"/>
          <a:ext cx="2454758" cy="288795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F5D6FE4-06B2-484B-B155-0FE28FCECE6F}">
      <dsp:nvSpPr>
        <dsp:cNvPr id="0" name=""/>
        <dsp:cNvSpPr/>
      </dsp:nvSpPr>
      <dsp:spPr>
        <a:xfrm>
          <a:off x="2587248" y="3302775"/>
          <a:ext cx="2209282" cy="1877168"/>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55C8AA-2B09-4AF9-9B7D-5506141DFC66}">
      <dsp:nvSpPr>
        <dsp:cNvPr id="0" name=""/>
        <dsp:cNvSpPr/>
      </dsp:nvSpPr>
      <dsp:spPr>
        <a:xfrm>
          <a:off x="2587248" y="5468762"/>
          <a:ext cx="2209282" cy="4909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az-Latn-AZ" sz="1300" b="1" kern="1200" dirty="0" smtClean="0">
              <a:solidFill>
                <a:schemeClr val="tx1"/>
              </a:solidFill>
            </a:rPr>
            <a:t>Müdafiə qalası</a:t>
          </a:r>
          <a:endParaRPr lang="en-US" sz="1300" b="1" kern="1200" dirty="0">
            <a:solidFill>
              <a:schemeClr val="tx1"/>
            </a:solidFill>
          </a:endParaRPr>
        </a:p>
      </dsp:txBody>
      <dsp:txXfrm>
        <a:off x="2587248" y="5468762"/>
        <a:ext cx="2209282" cy="490928"/>
      </dsp:txXfrm>
    </dsp:sp>
    <dsp:sp modelId="{04EEE876-BE66-4B11-AFF7-312B2F33C4E5}">
      <dsp:nvSpPr>
        <dsp:cNvPr id="0" name=""/>
        <dsp:cNvSpPr/>
      </dsp:nvSpPr>
      <dsp:spPr>
        <a:xfrm>
          <a:off x="2587248" y="5179944"/>
          <a:ext cx="2209282" cy="28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endParaRPr lang="en-US" sz="1300" kern="1200"/>
        </a:p>
      </dsp:txBody>
      <dsp:txXfrm>
        <a:off x="2587248" y="5179944"/>
        <a:ext cx="2209282" cy="28881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3572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3644693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4EDF4A7-EF3B-4618-ADB3-A3F7DE25B9D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59419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413964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4EDF4A7-EF3B-4618-ADB3-A3F7DE25B9D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14288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27643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3363822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4199902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2756237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706259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3807003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29419385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3609206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0B1601-1F5F-4179-8931-FD3D11EED239}" type="datetimeFigureOut">
              <a:rPr lang="en-US" smtClean="0"/>
              <a:t>2/24/2025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0896410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0B1601-1F5F-4179-8931-FD3D11EED239}" type="datetimeFigureOut">
              <a:rPr lang="en-US" smtClean="0"/>
              <a:t>2/24/2025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281636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B1601-1F5F-4179-8931-FD3D11EED239}" type="datetimeFigureOut">
              <a:rPr lang="en-US" smtClean="0"/>
              <a:t>2/24/2025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3822502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20558751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3378257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3525772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326562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958698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907289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6734050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3105024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911038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0B1601-1F5F-4179-8931-FD3D11EED239}" type="datetimeFigureOut">
              <a:rPr lang="en-US" smtClean="0"/>
              <a:t>2/24/2025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533046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0B1601-1F5F-4179-8931-FD3D11EED239}" type="datetimeFigureOut">
              <a:rPr lang="en-US" smtClean="0"/>
              <a:t>2/24/2025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30971189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B1601-1F5F-4179-8931-FD3D11EED239}" type="datetimeFigureOut">
              <a:rPr lang="en-US" smtClean="0"/>
              <a:t>2/24/2025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1935050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960129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28468898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3343834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110687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665210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42542270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24863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3895834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600768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0B1601-1F5F-4179-8931-FD3D11EED239}"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299307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0B1601-1F5F-4179-8931-FD3D11EED239}" type="datetimeFigureOut">
              <a:rPr lang="en-US" smtClean="0"/>
              <a:t>2/24/2025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4159974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0B1601-1F5F-4179-8931-FD3D11EED239}" type="datetimeFigureOut">
              <a:rPr lang="en-US" smtClean="0"/>
              <a:t>2/24/2025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0061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B1601-1F5F-4179-8931-FD3D11EED239}" type="datetimeFigureOut">
              <a:rPr lang="en-US" smtClean="0"/>
              <a:t>2/24/2025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2285680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2360730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0B1601-1F5F-4179-8931-FD3D11EED239}"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4EDF4A7-EF3B-4618-ADB3-A3F7DE25B9D4}" type="slidenum">
              <a:rPr lang="en-US" smtClean="0"/>
              <a:t>‹#›</a:t>
            </a:fld>
            <a:endParaRPr lang="en-US"/>
          </a:p>
        </p:txBody>
      </p:sp>
    </p:spTree>
    <p:extLst>
      <p:ext uri="{BB962C8B-B14F-4D97-AF65-F5344CB8AC3E}">
        <p14:creationId xmlns:p14="http://schemas.microsoft.com/office/powerpoint/2010/main" val="1210411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F0B1601-1F5F-4179-8931-FD3D11EED239}" type="datetimeFigureOut">
              <a:rPr lang="en-US" smtClean="0"/>
              <a:t>2/24/2025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4EDF4A7-EF3B-4618-ADB3-A3F7DE25B9D4}" type="slidenum">
              <a:rPr lang="en-US" smtClean="0"/>
              <a:t>‹#›</a:t>
            </a:fld>
            <a:endParaRPr lang="en-US"/>
          </a:p>
        </p:txBody>
      </p:sp>
    </p:spTree>
    <p:extLst>
      <p:ext uri="{BB962C8B-B14F-4D97-AF65-F5344CB8AC3E}">
        <p14:creationId xmlns:p14="http://schemas.microsoft.com/office/powerpoint/2010/main" val="355605466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0B1601-1F5F-4179-8931-FD3D11EED239}" type="datetimeFigureOut">
              <a:rPr lang="en-US" smtClean="0"/>
              <a:t>2/24/2025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EDF4A7-EF3B-4618-ADB3-A3F7DE25B9D4}" type="slidenum">
              <a:rPr lang="en-US" smtClean="0"/>
              <a:t>‹#›</a:t>
            </a:fld>
            <a:endParaRPr lang="en-US"/>
          </a:p>
        </p:txBody>
      </p:sp>
    </p:spTree>
    <p:extLst>
      <p:ext uri="{BB962C8B-B14F-4D97-AF65-F5344CB8AC3E}">
        <p14:creationId xmlns:p14="http://schemas.microsoft.com/office/powerpoint/2010/main" val="34485839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0B1601-1F5F-4179-8931-FD3D11EED239}" type="datetimeFigureOut">
              <a:rPr lang="en-US" smtClean="0"/>
              <a:t>2/24/2025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4EDF4A7-EF3B-4618-ADB3-A3F7DE25B9D4}" type="slidenum">
              <a:rPr lang="en-US" smtClean="0"/>
              <a:t>‹#›</a:t>
            </a:fld>
            <a:endParaRPr lang="en-US"/>
          </a:p>
        </p:txBody>
      </p:sp>
    </p:spTree>
    <p:extLst>
      <p:ext uri="{BB962C8B-B14F-4D97-AF65-F5344CB8AC3E}">
        <p14:creationId xmlns:p14="http://schemas.microsoft.com/office/powerpoint/2010/main" val="116427194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hdphoto" Target="../media/hdphoto4.wdp"/><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4.png"/><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2.wdp"/><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29.png"/><Relationship Id="rId5" Type="http://schemas.microsoft.com/office/2007/relationships/hdphoto" Target="../media/hdphoto3.wdp"/><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0"/>
            <a:ext cx="7620000" cy="6858000"/>
          </a:xfrm>
          <a:prstGeom prst="rect">
            <a:avLst/>
          </a:prstGeom>
        </p:spPr>
      </p:pic>
      <p:sp>
        <p:nvSpPr>
          <p:cNvPr id="18" name="TextBox 17"/>
          <p:cNvSpPr txBox="1"/>
          <p:nvPr/>
        </p:nvSpPr>
        <p:spPr>
          <a:xfrm>
            <a:off x="5845629" y="0"/>
            <a:ext cx="6346371" cy="6858000"/>
          </a:xfrm>
          <a:custGeom>
            <a:avLst/>
            <a:gdLst>
              <a:gd name="connsiteX0" fmla="*/ 0 w 6346371"/>
              <a:gd name="connsiteY0" fmla="*/ 0 h 6858000"/>
              <a:gd name="connsiteX1" fmla="*/ 6346371 w 6346371"/>
              <a:gd name="connsiteY1" fmla="*/ 0 h 6858000"/>
              <a:gd name="connsiteX2" fmla="*/ 6346371 w 6346371"/>
              <a:gd name="connsiteY2" fmla="*/ 6858000 h 6858000"/>
              <a:gd name="connsiteX3" fmla="*/ 0 w 6346371"/>
              <a:gd name="connsiteY3" fmla="*/ 6858000 h 6858000"/>
              <a:gd name="connsiteX4" fmla="*/ 0 w 6346371"/>
              <a:gd name="connsiteY4" fmla="*/ 0 h 6858000"/>
              <a:gd name="connsiteX0" fmla="*/ 0 w 6346371"/>
              <a:gd name="connsiteY0" fmla="*/ 0 h 6858000"/>
              <a:gd name="connsiteX1" fmla="*/ 6346371 w 6346371"/>
              <a:gd name="connsiteY1" fmla="*/ 0 h 6858000"/>
              <a:gd name="connsiteX2" fmla="*/ 6346371 w 6346371"/>
              <a:gd name="connsiteY2" fmla="*/ 6858000 h 6858000"/>
              <a:gd name="connsiteX3" fmla="*/ 0 w 6346371"/>
              <a:gd name="connsiteY3" fmla="*/ 6858000 h 6858000"/>
              <a:gd name="connsiteX4" fmla="*/ 0 w 6346371"/>
              <a:gd name="connsiteY4" fmla="*/ 0 h 6858000"/>
              <a:gd name="connsiteX0" fmla="*/ 0 w 6346371"/>
              <a:gd name="connsiteY0" fmla="*/ 0 h 6858000"/>
              <a:gd name="connsiteX1" fmla="*/ 6346371 w 6346371"/>
              <a:gd name="connsiteY1" fmla="*/ 0 h 6858000"/>
              <a:gd name="connsiteX2" fmla="*/ 6346371 w 6346371"/>
              <a:gd name="connsiteY2" fmla="*/ 6858000 h 6858000"/>
              <a:gd name="connsiteX3" fmla="*/ 0 w 6346371"/>
              <a:gd name="connsiteY3" fmla="*/ 6858000 h 6858000"/>
              <a:gd name="connsiteX4" fmla="*/ 0 w 634637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6371" h="6858000">
                <a:moveTo>
                  <a:pt x="0" y="0"/>
                </a:moveTo>
                <a:lnTo>
                  <a:pt x="6346371" y="0"/>
                </a:lnTo>
                <a:lnTo>
                  <a:pt x="6346371" y="6858000"/>
                </a:lnTo>
                <a:lnTo>
                  <a:pt x="0" y="6858000"/>
                </a:lnTo>
                <a:cubicBezTo>
                  <a:pt x="0" y="4572000"/>
                  <a:pt x="1681843" y="3314700"/>
                  <a:pt x="0" y="0"/>
                </a:cubicBezTo>
                <a:close/>
              </a:path>
            </a:pathLst>
          </a:custGeom>
          <a:solidFill>
            <a:schemeClr val="bg1"/>
          </a:solidFill>
        </p:spPr>
        <p:txBody>
          <a:bodyPr wrap="square" rtlCol="0">
            <a:spAutoFit/>
          </a:bodyPr>
          <a:lstStyle/>
          <a:p>
            <a:endParaRPr lang="en-US" dirty="0"/>
          </a:p>
        </p:txBody>
      </p:sp>
      <p:sp>
        <p:nvSpPr>
          <p:cNvPr id="19" name="TextBox 18"/>
          <p:cNvSpPr txBox="1"/>
          <p:nvPr/>
        </p:nvSpPr>
        <p:spPr>
          <a:xfrm>
            <a:off x="6776356" y="1784479"/>
            <a:ext cx="5613764" cy="2862322"/>
          </a:xfrm>
          <a:prstGeom prst="rect">
            <a:avLst/>
          </a:prstGeom>
          <a:noFill/>
        </p:spPr>
        <p:txBody>
          <a:bodyPr wrap="square" rtlCol="0">
            <a:spAutoFit/>
          </a:bodyPr>
          <a:lstStyle/>
          <a:p>
            <a:r>
              <a:rPr lang="az-Latn-AZ" sz="3000" b="1" i="1" dirty="0" smtClean="0"/>
              <a:t>Fənn</a:t>
            </a:r>
            <a:r>
              <a:rPr lang="en-US" sz="3000" b="1" i="1" dirty="0" smtClean="0"/>
              <a:t>:</a:t>
            </a:r>
            <a:r>
              <a:rPr lang="az-Latn-AZ" sz="3000" b="1" i="1" dirty="0"/>
              <a:t> </a:t>
            </a:r>
            <a:r>
              <a:rPr lang="az-Latn-AZ" sz="3000" b="1" i="1" dirty="0" smtClean="0"/>
              <a:t>Azərbaycan Tarixi</a:t>
            </a:r>
          </a:p>
          <a:p>
            <a:r>
              <a:rPr lang="az-Latn-AZ" sz="3000" b="1" i="1" dirty="0" smtClean="0"/>
              <a:t>Müəllimə: Xədicə Abbaslı</a:t>
            </a:r>
          </a:p>
          <a:p>
            <a:r>
              <a:rPr lang="az-Latn-AZ" sz="3000" b="1" i="1" dirty="0" smtClean="0"/>
              <a:t>Qrup: Maliyyə 652</a:t>
            </a:r>
          </a:p>
          <a:p>
            <a:r>
              <a:rPr lang="az-Latn-AZ" sz="3000" b="1" i="1" dirty="0" smtClean="0"/>
              <a:t>Tələbə: Nəcəfli Aydan</a:t>
            </a:r>
          </a:p>
          <a:p>
            <a:r>
              <a:rPr lang="az-Latn-AZ" sz="3000" b="1" i="1" dirty="0" smtClean="0"/>
              <a:t>Mövzu: </a:t>
            </a:r>
            <a:r>
              <a:rPr lang="en-US" sz="3000" b="1" i="1" dirty="0" smtClean="0"/>
              <a:t>“</a:t>
            </a:r>
            <a:r>
              <a:rPr lang="az-Latn-AZ" sz="3000" b="1" i="1" dirty="0" smtClean="0"/>
              <a:t>Azərbaycan ərazisində ibtidai icma quruluşu</a:t>
            </a:r>
            <a:r>
              <a:rPr lang="en-US" sz="3000" b="1" i="1" dirty="0" smtClean="0"/>
              <a:t>”</a:t>
            </a:r>
            <a:endParaRPr lang="en-US" sz="3000" b="1" i="1" dirty="0"/>
          </a:p>
        </p:txBody>
      </p:sp>
    </p:spTree>
    <p:extLst>
      <p:ext uri="{BB962C8B-B14F-4D97-AF65-F5344CB8AC3E}">
        <p14:creationId xmlns:p14="http://schemas.microsoft.com/office/powerpoint/2010/main" val="3204116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12192000" cy="461665"/>
          </a:xfrm>
          <a:prstGeom prst="rect">
            <a:avLst/>
          </a:prstGeom>
          <a:solidFill>
            <a:srgbClr val="CC8D48"/>
          </a:solidFill>
        </p:spPr>
        <p:txBody>
          <a:bodyPr wrap="square" rtlCol="0">
            <a:spAutoFit/>
          </a:bodyPr>
          <a:lstStyle/>
          <a:p>
            <a:r>
              <a:rPr lang="az-Latn-AZ" sz="2400" b="1" i="1" dirty="0" smtClean="0"/>
              <a:t>Eneolit dövrü – </a:t>
            </a:r>
            <a:r>
              <a:rPr lang="en-US" sz="2400" b="1" i="1" dirty="0" smtClean="0"/>
              <a:t>“</a:t>
            </a:r>
            <a:r>
              <a:rPr lang="az-Latn-AZ" sz="2400" b="1" i="1" dirty="0" smtClean="0"/>
              <a:t>Toxa əkinçiliyi mədəniyyəti</a:t>
            </a:r>
            <a:r>
              <a:rPr lang="en-US" sz="2400" b="1" i="1" dirty="0" smtClean="0"/>
              <a:t>”                              </a:t>
            </a:r>
            <a:endParaRPr lang="en-US" sz="2400" b="1" i="1" dirty="0"/>
          </a:p>
        </p:txBody>
      </p:sp>
      <p:pic>
        <p:nvPicPr>
          <p:cNvPr id="9" name="Picture 8"/>
          <p:cNvPicPr>
            <a:picLocks noChangeAspect="1"/>
          </p:cNvPicPr>
          <p:nvPr/>
        </p:nvPicPr>
        <p:blipFill>
          <a:blip r:embed="rId2"/>
          <a:stretch>
            <a:fillRect/>
          </a:stretch>
        </p:blipFill>
        <p:spPr>
          <a:xfrm>
            <a:off x="0" y="461665"/>
            <a:ext cx="12192000" cy="6396335"/>
          </a:xfrm>
          <a:prstGeom prst="rect">
            <a:avLst/>
          </a:prstGeom>
        </p:spPr>
      </p:pic>
      <p:pic>
        <p:nvPicPr>
          <p:cNvPr id="11" name="Picture 10"/>
          <p:cNvPicPr>
            <a:picLocks noChangeAspect="1"/>
          </p:cNvPicPr>
          <p:nvPr/>
        </p:nvPicPr>
        <p:blipFill>
          <a:blip r:embed="rId3"/>
          <a:stretch>
            <a:fillRect/>
          </a:stretch>
        </p:blipFill>
        <p:spPr>
          <a:xfrm>
            <a:off x="1116985" y="1116985"/>
            <a:ext cx="3607416" cy="1885295"/>
          </a:xfrm>
          <a:prstGeom prst="rect">
            <a:avLst/>
          </a:prstGeom>
        </p:spPr>
      </p:pic>
      <p:sp>
        <p:nvSpPr>
          <p:cNvPr id="12" name="TextBox 11"/>
          <p:cNvSpPr txBox="1"/>
          <p:nvPr/>
        </p:nvSpPr>
        <p:spPr>
          <a:xfrm>
            <a:off x="5638800" y="923330"/>
            <a:ext cx="5974080" cy="2585323"/>
          </a:xfrm>
          <a:prstGeom prst="rect">
            <a:avLst/>
          </a:prstGeom>
          <a:noFill/>
        </p:spPr>
        <p:txBody>
          <a:bodyPr wrap="square" rtlCol="0">
            <a:spAutoFit/>
          </a:bodyPr>
          <a:lstStyle/>
          <a:p>
            <a:pPr algn="just"/>
            <a:r>
              <a:rPr lang="en-US" b="1" dirty="0" err="1"/>
              <a:t>Eneolit</a:t>
            </a:r>
            <a:r>
              <a:rPr lang="en-US" b="1" dirty="0"/>
              <a:t> </a:t>
            </a:r>
            <a:r>
              <a:rPr lang="en-US" b="1" dirty="0" err="1"/>
              <a:t>dövrü</a:t>
            </a:r>
            <a:r>
              <a:rPr lang="en-US" b="1" dirty="0"/>
              <a:t> (</a:t>
            </a:r>
            <a:r>
              <a:rPr lang="en-US" b="1" dirty="0" err="1"/>
              <a:t>e.ə</a:t>
            </a:r>
            <a:r>
              <a:rPr lang="en-US" b="1" dirty="0"/>
              <a:t>. 6 min – </a:t>
            </a:r>
            <a:r>
              <a:rPr lang="en-US" b="1" dirty="0" err="1"/>
              <a:t>e.ə</a:t>
            </a:r>
            <a:r>
              <a:rPr lang="en-US" b="1" dirty="0"/>
              <a:t>. 3 min) </a:t>
            </a:r>
            <a:r>
              <a:rPr lang="en-US" b="1" dirty="0" err="1"/>
              <a:t>insanların</a:t>
            </a:r>
            <a:r>
              <a:rPr lang="en-US" b="1" dirty="0"/>
              <a:t> </a:t>
            </a:r>
            <a:r>
              <a:rPr lang="en-US" b="1" dirty="0" err="1"/>
              <a:t>daş</a:t>
            </a:r>
            <a:r>
              <a:rPr lang="en-US" b="1" dirty="0"/>
              <a:t> </a:t>
            </a:r>
            <a:r>
              <a:rPr lang="en-US" b="1" dirty="0" err="1"/>
              <a:t>dövründən</a:t>
            </a:r>
            <a:r>
              <a:rPr lang="en-US" b="1" dirty="0"/>
              <a:t> </a:t>
            </a:r>
            <a:r>
              <a:rPr lang="en-US" b="1" dirty="0" err="1"/>
              <a:t>çıxaraq</a:t>
            </a:r>
            <a:r>
              <a:rPr lang="en-US" b="1" dirty="0"/>
              <a:t> ilk </a:t>
            </a:r>
            <a:r>
              <a:rPr lang="en-US" b="1" dirty="0" err="1"/>
              <a:t>dəfə</a:t>
            </a:r>
            <a:r>
              <a:rPr lang="en-US" b="1" dirty="0"/>
              <a:t> </a:t>
            </a:r>
            <a:r>
              <a:rPr lang="en-US" b="1" dirty="0" err="1"/>
              <a:t>metaldan</a:t>
            </a:r>
            <a:r>
              <a:rPr lang="en-US" b="1" dirty="0"/>
              <a:t> </a:t>
            </a:r>
            <a:r>
              <a:rPr lang="en-US" b="1" dirty="0" err="1"/>
              <a:t>istifadə</a:t>
            </a:r>
            <a:r>
              <a:rPr lang="en-US" b="1" dirty="0"/>
              <a:t> </a:t>
            </a:r>
            <a:r>
              <a:rPr lang="en-US" b="1" dirty="0" err="1"/>
              <a:t>etməyə</a:t>
            </a:r>
            <a:r>
              <a:rPr lang="en-US" b="1" dirty="0"/>
              <a:t> </a:t>
            </a:r>
            <a:r>
              <a:rPr lang="en-US" b="1" dirty="0" err="1"/>
              <a:t>başladığı</a:t>
            </a:r>
            <a:r>
              <a:rPr lang="en-US" b="1" dirty="0"/>
              <a:t> </a:t>
            </a:r>
            <a:r>
              <a:rPr lang="en-US" b="1" dirty="0" err="1"/>
              <a:t>keçid</a:t>
            </a:r>
            <a:r>
              <a:rPr lang="en-US" b="1" dirty="0"/>
              <a:t> </a:t>
            </a:r>
            <a:r>
              <a:rPr lang="en-US" b="1" dirty="0" err="1"/>
              <a:t>dövrüdür</a:t>
            </a:r>
            <a:r>
              <a:rPr lang="en-US" b="1" dirty="0"/>
              <a:t>. </a:t>
            </a:r>
            <a:r>
              <a:rPr lang="en-US" b="1" dirty="0" err="1"/>
              <a:t>Mis</a:t>
            </a:r>
            <a:r>
              <a:rPr lang="en-US" b="1" dirty="0"/>
              <a:t> </a:t>
            </a:r>
            <a:r>
              <a:rPr lang="en-US" b="1" dirty="0" err="1"/>
              <a:t>alətlərin</a:t>
            </a:r>
            <a:r>
              <a:rPr lang="en-US" b="1" dirty="0"/>
              <a:t> </a:t>
            </a:r>
            <a:r>
              <a:rPr lang="en-US" b="1" dirty="0" err="1"/>
              <a:t>istifadəsi</a:t>
            </a:r>
            <a:r>
              <a:rPr lang="en-US" b="1" dirty="0"/>
              <a:t> – </a:t>
            </a:r>
            <a:r>
              <a:rPr lang="en-US" b="1" dirty="0" err="1"/>
              <a:t>Eneolit</a:t>
            </a:r>
            <a:r>
              <a:rPr lang="en-US" b="1" dirty="0"/>
              <a:t> </a:t>
            </a:r>
            <a:r>
              <a:rPr lang="en-US" b="1" dirty="0" err="1"/>
              <a:t>dövründə</a:t>
            </a:r>
            <a:r>
              <a:rPr lang="en-US" b="1" dirty="0"/>
              <a:t> </a:t>
            </a:r>
            <a:r>
              <a:rPr lang="en-US" b="1" dirty="0" err="1"/>
              <a:t>insanlar</a:t>
            </a:r>
            <a:r>
              <a:rPr lang="en-US" b="1" dirty="0"/>
              <a:t> ilk </a:t>
            </a:r>
            <a:r>
              <a:rPr lang="en-US" b="1" dirty="0" err="1"/>
              <a:t>dəfə</a:t>
            </a:r>
            <a:r>
              <a:rPr lang="en-US" b="1" dirty="0"/>
              <a:t> </a:t>
            </a:r>
            <a:r>
              <a:rPr lang="en-US" b="1" dirty="0" err="1"/>
              <a:t>təbii</a:t>
            </a:r>
            <a:r>
              <a:rPr lang="en-US" b="1" dirty="0"/>
              <a:t> </a:t>
            </a:r>
            <a:r>
              <a:rPr lang="en-US" b="1" dirty="0" err="1"/>
              <a:t>misdən</a:t>
            </a:r>
            <a:r>
              <a:rPr lang="en-US" b="1" dirty="0"/>
              <a:t> </a:t>
            </a:r>
            <a:r>
              <a:rPr lang="en-US" b="1" dirty="0" err="1"/>
              <a:t>silah</a:t>
            </a:r>
            <a:r>
              <a:rPr lang="en-US" b="1" dirty="0"/>
              <a:t>, </a:t>
            </a:r>
            <a:r>
              <a:rPr lang="en-US" b="1" dirty="0" err="1"/>
              <a:t>bıçaq</a:t>
            </a:r>
            <a:r>
              <a:rPr lang="en-US" b="1" dirty="0"/>
              <a:t> </a:t>
            </a:r>
            <a:r>
              <a:rPr lang="en-US" b="1" dirty="0" err="1"/>
              <a:t>və</a:t>
            </a:r>
            <a:r>
              <a:rPr lang="en-US" b="1" dirty="0"/>
              <a:t> </a:t>
            </a:r>
            <a:r>
              <a:rPr lang="en-US" b="1" dirty="0" err="1"/>
              <a:t>digər</a:t>
            </a:r>
            <a:r>
              <a:rPr lang="en-US" b="1" dirty="0"/>
              <a:t> </a:t>
            </a:r>
            <a:r>
              <a:rPr lang="en-US" b="1" dirty="0" err="1"/>
              <a:t>alətlər</a:t>
            </a:r>
            <a:r>
              <a:rPr lang="en-US" b="1" dirty="0"/>
              <a:t> </a:t>
            </a:r>
            <a:r>
              <a:rPr lang="en-US" b="1" dirty="0" err="1"/>
              <a:t>düzəldirdilər</a:t>
            </a:r>
            <a:r>
              <a:rPr lang="en-US" b="1" dirty="0"/>
              <a:t>. </a:t>
            </a:r>
            <a:r>
              <a:rPr lang="en-US" b="1" dirty="0" err="1"/>
              <a:t>Daş</a:t>
            </a:r>
            <a:r>
              <a:rPr lang="en-US" b="1" dirty="0"/>
              <a:t> </a:t>
            </a:r>
            <a:r>
              <a:rPr lang="en-US" b="1" dirty="0" err="1"/>
              <a:t>və</a:t>
            </a:r>
            <a:r>
              <a:rPr lang="en-US" b="1" dirty="0"/>
              <a:t> metal </a:t>
            </a:r>
            <a:r>
              <a:rPr lang="en-US" b="1" dirty="0" err="1"/>
              <a:t>alətlərin</a:t>
            </a:r>
            <a:r>
              <a:rPr lang="en-US" b="1" dirty="0"/>
              <a:t> </a:t>
            </a:r>
            <a:r>
              <a:rPr lang="en-US" b="1" dirty="0" err="1"/>
              <a:t>birlikdə</a:t>
            </a:r>
            <a:r>
              <a:rPr lang="en-US" b="1" dirty="0"/>
              <a:t> </a:t>
            </a:r>
            <a:r>
              <a:rPr lang="en-US" b="1" dirty="0" err="1"/>
              <a:t>işlədilməsi</a:t>
            </a:r>
            <a:r>
              <a:rPr lang="en-US" b="1" dirty="0"/>
              <a:t> – Bu </a:t>
            </a:r>
            <a:r>
              <a:rPr lang="en-US" b="1" dirty="0" err="1"/>
              <a:t>dövrdə</a:t>
            </a:r>
            <a:r>
              <a:rPr lang="en-US" b="1" dirty="0"/>
              <a:t> </a:t>
            </a:r>
            <a:r>
              <a:rPr lang="en-US" b="1" dirty="0" err="1"/>
              <a:t>həm</a:t>
            </a:r>
            <a:r>
              <a:rPr lang="en-US" b="1" dirty="0"/>
              <a:t> </a:t>
            </a:r>
            <a:r>
              <a:rPr lang="en-US" b="1" dirty="0" err="1"/>
              <a:t>daş</a:t>
            </a:r>
            <a:r>
              <a:rPr lang="en-US" b="1" dirty="0"/>
              <a:t>, </a:t>
            </a:r>
            <a:r>
              <a:rPr lang="en-US" b="1" dirty="0" err="1"/>
              <a:t>həm</a:t>
            </a:r>
            <a:r>
              <a:rPr lang="en-US" b="1" dirty="0"/>
              <a:t> </a:t>
            </a:r>
            <a:r>
              <a:rPr lang="en-US" b="1" dirty="0" err="1"/>
              <a:t>də</a:t>
            </a:r>
            <a:r>
              <a:rPr lang="en-US" b="1" dirty="0"/>
              <a:t> </a:t>
            </a:r>
            <a:r>
              <a:rPr lang="en-US" b="1" dirty="0" err="1"/>
              <a:t>mis</a:t>
            </a:r>
            <a:r>
              <a:rPr lang="en-US" b="1" dirty="0"/>
              <a:t> </a:t>
            </a:r>
            <a:r>
              <a:rPr lang="en-US" b="1" dirty="0" err="1"/>
              <a:t>alətlərdən</a:t>
            </a:r>
            <a:r>
              <a:rPr lang="en-US" b="1" dirty="0"/>
              <a:t> </a:t>
            </a:r>
            <a:r>
              <a:rPr lang="en-US" b="1" dirty="0" err="1"/>
              <a:t>istifadə</a:t>
            </a:r>
            <a:r>
              <a:rPr lang="en-US" b="1" dirty="0"/>
              <a:t> </a:t>
            </a:r>
            <a:r>
              <a:rPr lang="en-US" b="1" dirty="0" err="1"/>
              <a:t>olunurdu</a:t>
            </a:r>
            <a:r>
              <a:rPr lang="en-US" b="1" dirty="0"/>
              <a:t>. </a:t>
            </a:r>
            <a:r>
              <a:rPr lang="en-US" b="1" dirty="0" err="1"/>
              <a:t>Saxsı</a:t>
            </a:r>
            <a:r>
              <a:rPr lang="en-US" b="1" dirty="0"/>
              <a:t> </a:t>
            </a:r>
            <a:r>
              <a:rPr lang="en-US" b="1" dirty="0" err="1"/>
              <a:t>qablar</a:t>
            </a:r>
            <a:r>
              <a:rPr lang="en-US" b="1" dirty="0"/>
              <a:t> </a:t>
            </a:r>
            <a:r>
              <a:rPr lang="en-US" b="1" dirty="0" err="1"/>
              <a:t>və</a:t>
            </a:r>
            <a:r>
              <a:rPr lang="en-US" b="1" dirty="0"/>
              <a:t> </a:t>
            </a:r>
            <a:r>
              <a:rPr lang="en-US" b="1" dirty="0" err="1"/>
              <a:t>bəzək</a:t>
            </a:r>
            <a:r>
              <a:rPr lang="en-US" b="1" dirty="0"/>
              <a:t> </a:t>
            </a:r>
            <a:r>
              <a:rPr lang="en-US" b="1" dirty="0" err="1"/>
              <a:t>əşyaları</a:t>
            </a:r>
            <a:r>
              <a:rPr lang="en-US" b="1" dirty="0"/>
              <a:t> – </a:t>
            </a:r>
            <a:r>
              <a:rPr lang="en-US" b="1" dirty="0" err="1"/>
              <a:t>Eneolit</a:t>
            </a:r>
            <a:r>
              <a:rPr lang="en-US" b="1" dirty="0"/>
              <a:t> </a:t>
            </a:r>
            <a:r>
              <a:rPr lang="en-US" b="1" dirty="0" err="1"/>
              <a:t>dövrünə</a:t>
            </a:r>
            <a:r>
              <a:rPr lang="en-US" b="1" dirty="0"/>
              <a:t> aid </a:t>
            </a:r>
            <a:r>
              <a:rPr lang="en-US" b="1" dirty="0" err="1"/>
              <a:t>naxışlı</a:t>
            </a:r>
            <a:r>
              <a:rPr lang="en-US" b="1" dirty="0"/>
              <a:t> </a:t>
            </a:r>
            <a:r>
              <a:rPr lang="en-US" b="1" dirty="0" err="1"/>
              <a:t>saxsı</a:t>
            </a:r>
            <a:r>
              <a:rPr lang="en-US" b="1" dirty="0"/>
              <a:t> </a:t>
            </a:r>
            <a:r>
              <a:rPr lang="en-US" b="1" dirty="0" err="1"/>
              <a:t>qablar</a:t>
            </a:r>
            <a:r>
              <a:rPr lang="en-US" b="1" dirty="0"/>
              <a:t> </a:t>
            </a:r>
            <a:r>
              <a:rPr lang="en-US" b="1" dirty="0" err="1"/>
              <a:t>və</a:t>
            </a:r>
            <a:r>
              <a:rPr lang="en-US" b="1" dirty="0"/>
              <a:t> </a:t>
            </a:r>
            <a:r>
              <a:rPr lang="en-US" b="1" dirty="0" err="1"/>
              <a:t>misdən</a:t>
            </a:r>
            <a:r>
              <a:rPr lang="en-US" b="1" dirty="0"/>
              <a:t> </a:t>
            </a:r>
            <a:r>
              <a:rPr lang="en-US" b="1" dirty="0" err="1"/>
              <a:t>hazırlanmış</a:t>
            </a:r>
            <a:r>
              <a:rPr lang="en-US" b="1" dirty="0"/>
              <a:t> </a:t>
            </a:r>
            <a:r>
              <a:rPr lang="en-US" b="1" dirty="0" err="1"/>
              <a:t>bəzək</a:t>
            </a:r>
            <a:r>
              <a:rPr lang="en-US" b="1" dirty="0"/>
              <a:t> </a:t>
            </a:r>
            <a:r>
              <a:rPr lang="en-US" b="1" dirty="0" err="1"/>
              <a:t>əşyalarının</a:t>
            </a:r>
            <a:r>
              <a:rPr lang="en-US" b="1" dirty="0"/>
              <a:t> </a:t>
            </a:r>
            <a:r>
              <a:rPr lang="en-US" b="1" dirty="0" err="1"/>
              <a:t>təsvirləri</a:t>
            </a:r>
            <a:r>
              <a:rPr lang="en-US" b="1" dirty="0"/>
              <a:t> </a:t>
            </a:r>
            <a:r>
              <a:rPr lang="en-US" b="1" dirty="0" err="1"/>
              <a:t>uyğun</a:t>
            </a:r>
            <a:r>
              <a:rPr lang="en-US" b="1" dirty="0"/>
              <a:t> </a:t>
            </a:r>
            <a:r>
              <a:rPr lang="en-US" b="1" dirty="0" err="1"/>
              <a:t>olar</a:t>
            </a:r>
            <a:r>
              <a:rPr lang="en-US" b="1" dirty="0"/>
              <a:t>.</a:t>
            </a:r>
          </a:p>
        </p:txBody>
      </p:sp>
      <p:sp>
        <p:nvSpPr>
          <p:cNvPr id="13" name="AutoShape 8" descr="Toxa əkinçiliyi dövrü, kənd təsərrüfatında toxumların torpağa səpilərək bitkilərin yetişdirilməsinə başlanan dövrü ifadə edir. Bu dövr ümumiyyətlə təbiət şəraitinə və coğrafi mövqeyə görə dəyişsə də, kənd təsərrüfatının əsas dövrlərindən biridir. Azərbaycanda bu dövr əsasən yaz və payız dövrlərində baş verir.&#10;Toxa əkinçiliyi dövrü kənd təsərrüfatının təbii dövrləri ilə sıx bağlıdır və əkinçiliyin məhsuldar və effektiv olmasını təmin etmək üçün düzgün vaxtda və şəraitdə əkin edilməsi vacibdi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4"/>
          <a:stretch>
            <a:fillRect/>
          </a:stretch>
        </p:blipFill>
        <p:spPr>
          <a:xfrm>
            <a:off x="1116985" y="4202251"/>
            <a:ext cx="3607416" cy="1962150"/>
          </a:xfrm>
          <a:prstGeom prst="rect">
            <a:avLst/>
          </a:prstGeom>
        </p:spPr>
      </p:pic>
      <p:sp>
        <p:nvSpPr>
          <p:cNvPr id="16" name="TextBox 15"/>
          <p:cNvSpPr txBox="1"/>
          <p:nvPr/>
        </p:nvSpPr>
        <p:spPr>
          <a:xfrm>
            <a:off x="5638800" y="3970318"/>
            <a:ext cx="5974080" cy="2585323"/>
          </a:xfrm>
          <a:prstGeom prst="rect">
            <a:avLst/>
          </a:prstGeom>
          <a:noFill/>
        </p:spPr>
        <p:txBody>
          <a:bodyPr wrap="square" rtlCol="0">
            <a:spAutoFit/>
          </a:bodyPr>
          <a:lstStyle/>
          <a:p>
            <a:pPr algn="just"/>
            <a:r>
              <a:rPr lang="en-US" b="1" dirty="0" err="1"/>
              <a:t>Toxa</a:t>
            </a:r>
            <a:r>
              <a:rPr lang="en-US" b="1" dirty="0"/>
              <a:t> </a:t>
            </a:r>
            <a:r>
              <a:rPr lang="en-US" b="1" dirty="0" err="1"/>
              <a:t>əkinçiliyi</a:t>
            </a:r>
            <a:r>
              <a:rPr lang="en-US" b="1" dirty="0"/>
              <a:t> </a:t>
            </a:r>
            <a:r>
              <a:rPr lang="en-US" b="1" dirty="0" err="1"/>
              <a:t>dövrü</a:t>
            </a:r>
            <a:r>
              <a:rPr lang="en-US" b="1" dirty="0"/>
              <a:t>, </a:t>
            </a:r>
            <a:r>
              <a:rPr lang="en-US" b="1" dirty="0" err="1"/>
              <a:t>kənd</a:t>
            </a:r>
            <a:r>
              <a:rPr lang="en-US" b="1" dirty="0"/>
              <a:t> </a:t>
            </a:r>
            <a:r>
              <a:rPr lang="en-US" b="1" dirty="0" err="1"/>
              <a:t>təsərrüfatında</a:t>
            </a:r>
            <a:r>
              <a:rPr lang="en-US" b="1" dirty="0"/>
              <a:t> </a:t>
            </a:r>
            <a:r>
              <a:rPr lang="en-US" b="1" dirty="0" err="1"/>
              <a:t>toxumların</a:t>
            </a:r>
            <a:r>
              <a:rPr lang="en-US" b="1" dirty="0"/>
              <a:t> </a:t>
            </a:r>
            <a:r>
              <a:rPr lang="en-US" b="1" dirty="0" err="1"/>
              <a:t>torpağa</a:t>
            </a:r>
            <a:r>
              <a:rPr lang="en-US" b="1" dirty="0"/>
              <a:t> </a:t>
            </a:r>
            <a:r>
              <a:rPr lang="en-US" b="1" dirty="0" err="1"/>
              <a:t>səpilərək</a:t>
            </a:r>
            <a:r>
              <a:rPr lang="en-US" b="1" dirty="0"/>
              <a:t> </a:t>
            </a:r>
            <a:r>
              <a:rPr lang="en-US" b="1" dirty="0" err="1"/>
              <a:t>bitkilərin</a:t>
            </a:r>
            <a:r>
              <a:rPr lang="en-US" b="1" dirty="0"/>
              <a:t> </a:t>
            </a:r>
            <a:r>
              <a:rPr lang="en-US" b="1" dirty="0" err="1"/>
              <a:t>yetişdirilməsinə</a:t>
            </a:r>
            <a:r>
              <a:rPr lang="en-US" b="1" dirty="0"/>
              <a:t> </a:t>
            </a:r>
            <a:r>
              <a:rPr lang="en-US" b="1" dirty="0" err="1"/>
              <a:t>başlanan</a:t>
            </a:r>
            <a:r>
              <a:rPr lang="en-US" b="1" dirty="0"/>
              <a:t> </a:t>
            </a:r>
            <a:r>
              <a:rPr lang="en-US" b="1" dirty="0" err="1"/>
              <a:t>dövrü</a:t>
            </a:r>
            <a:r>
              <a:rPr lang="en-US" b="1" dirty="0"/>
              <a:t> </a:t>
            </a:r>
            <a:r>
              <a:rPr lang="en-US" b="1" dirty="0" err="1"/>
              <a:t>ifadə</a:t>
            </a:r>
            <a:r>
              <a:rPr lang="en-US" b="1" dirty="0"/>
              <a:t> </a:t>
            </a:r>
            <a:r>
              <a:rPr lang="en-US" b="1" dirty="0" err="1"/>
              <a:t>edir</a:t>
            </a:r>
            <a:r>
              <a:rPr lang="en-US" b="1" dirty="0"/>
              <a:t>. Bu </a:t>
            </a:r>
            <a:r>
              <a:rPr lang="en-US" b="1" dirty="0" err="1"/>
              <a:t>dövr</a:t>
            </a:r>
            <a:r>
              <a:rPr lang="en-US" b="1" dirty="0"/>
              <a:t> </a:t>
            </a:r>
            <a:r>
              <a:rPr lang="en-US" b="1" dirty="0" err="1"/>
              <a:t>ümumiyyətlə</a:t>
            </a:r>
            <a:r>
              <a:rPr lang="en-US" b="1" dirty="0"/>
              <a:t> </a:t>
            </a:r>
            <a:r>
              <a:rPr lang="en-US" b="1" dirty="0" err="1"/>
              <a:t>təbiət</a:t>
            </a:r>
            <a:r>
              <a:rPr lang="en-US" b="1" dirty="0"/>
              <a:t> </a:t>
            </a:r>
            <a:r>
              <a:rPr lang="en-US" b="1" dirty="0" err="1"/>
              <a:t>şəraitinə</a:t>
            </a:r>
            <a:r>
              <a:rPr lang="en-US" b="1" dirty="0"/>
              <a:t> </a:t>
            </a:r>
            <a:r>
              <a:rPr lang="en-US" b="1" dirty="0" err="1"/>
              <a:t>və</a:t>
            </a:r>
            <a:r>
              <a:rPr lang="en-US" b="1" dirty="0"/>
              <a:t> </a:t>
            </a:r>
            <a:r>
              <a:rPr lang="en-US" b="1" dirty="0" err="1"/>
              <a:t>coğrafi</a:t>
            </a:r>
            <a:r>
              <a:rPr lang="en-US" b="1" dirty="0"/>
              <a:t> </a:t>
            </a:r>
            <a:r>
              <a:rPr lang="en-US" b="1" dirty="0" err="1"/>
              <a:t>mövqeyə</a:t>
            </a:r>
            <a:r>
              <a:rPr lang="en-US" b="1" dirty="0"/>
              <a:t> </a:t>
            </a:r>
            <a:r>
              <a:rPr lang="en-US" b="1" dirty="0" err="1"/>
              <a:t>görə</a:t>
            </a:r>
            <a:r>
              <a:rPr lang="en-US" b="1" dirty="0"/>
              <a:t> </a:t>
            </a:r>
            <a:r>
              <a:rPr lang="en-US" b="1" dirty="0" err="1"/>
              <a:t>dəyişsə</a:t>
            </a:r>
            <a:r>
              <a:rPr lang="en-US" b="1" dirty="0"/>
              <a:t> </a:t>
            </a:r>
            <a:r>
              <a:rPr lang="en-US" b="1" dirty="0" err="1"/>
              <a:t>də</a:t>
            </a:r>
            <a:r>
              <a:rPr lang="en-US" b="1" dirty="0"/>
              <a:t>, </a:t>
            </a:r>
            <a:r>
              <a:rPr lang="en-US" b="1" dirty="0" err="1"/>
              <a:t>kənd</a:t>
            </a:r>
            <a:r>
              <a:rPr lang="en-US" b="1" dirty="0"/>
              <a:t> </a:t>
            </a:r>
            <a:r>
              <a:rPr lang="en-US" b="1" dirty="0" err="1"/>
              <a:t>təsərrüfatının</a:t>
            </a:r>
            <a:r>
              <a:rPr lang="en-US" b="1" dirty="0"/>
              <a:t> </a:t>
            </a:r>
            <a:r>
              <a:rPr lang="en-US" b="1" dirty="0" err="1"/>
              <a:t>əsas</a:t>
            </a:r>
            <a:r>
              <a:rPr lang="en-US" b="1" dirty="0"/>
              <a:t> </a:t>
            </a:r>
            <a:r>
              <a:rPr lang="en-US" b="1" dirty="0" err="1"/>
              <a:t>dövrlərindən</a:t>
            </a:r>
            <a:r>
              <a:rPr lang="en-US" b="1" dirty="0"/>
              <a:t> </a:t>
            </a:r>
            <a:r>
              <a:rPr lang="en-US" b="1" dirty="0" err="1"/>
              <a:t>biridir</a:t>
            </a:r>
            <a:r>
              <a:rPr lang="en-US" b="1" dirty="0"/>
              <a:t>. </a:t>
            </a:r>
            <a:r>
              <a:rPr lang="en-US" b="1" dirty="0" err="1"/>
              <a:t>Azərbaycanda</a:t>
            </a:r>
            <a:r>
              <a:rPr lang="en-US" b="1" dirty="0"/>
              <a:t> </a:t>
            </a:r>
            <a:r>
              <a:rPr lang="en-US" b="1" dirty="0" err="1"/>
              <a:t>bu</a:t>
            </a:r>
            <a:r>
              <a:rPr lang="en-US" b="1" dirty="0"/>
              <a:t> </a:t>
            </a:r>
            <a:r>
              <a:rPr lang="en-US" b="1" dirty="0" err="1"/>
              <a:t>dövr</a:t>
            </a:r>
            <a:r>
              <a:rPr lang="en-US" b="1" dirty="0"/>
              <a:t> </a:t>
            </a:r>
            <a:r>
              <a:rPr lang="en-US" b="1" dirty="0" err="1"/>
              <a:t>əsasən</a:t>
            </a:r>
            <a:r>
              <a:rPr lang="en-US" b="1" dirty="0"/>
              <a:t> </a:t>
            </a:r>
            <a:r>
              <a:rPr lang="en-US" b="1" dirty="0" err="1"/>
              <a:t>yaz</a:t>
            </a:r>
            <a:r>
              <a:rPr lang="en-US" b="1" dirty="0"/>
              <a:t> </a:t>
            </a:r>
            <a:r>
              <a:rPr lang="en-US" b="1" dirty="0" err="1"/>
              <a:t>və</a:t>
            </a:r>
            <a:r>
              <a:rPr lang="en-US" b="1" dirty="0"/>
              <a:t> </a:t>
            </a:r>
            <a:r>
              <a:rPr lang="en-US" b="1" dirty="0" err="1"/>
              <a:t>payız</a:t>
            </a:r>
            <a:r>
              <a:rPr lang="en-US" b="1" dirty="0"/>
              <a:t> </a:t>
            </a:r>
            <a:r>
              <a:rPr lang="en-US" b="1" dirty="0" err="1"/>
              <a:t>dövrlərində</a:t>
            </a:r>
            <a:r>
              <a:rPr lang="en-US" b="1" dirty="0"/>
              <a:t> </a:t>
            </a:r>
            <a:r>
              <a:rPr lang="en-US" b="1" dirty="0" err="1"/>
              <a:t>baş</a:t>
            </a:r>
            <a:r>
              <a:rPr lang="en-US" b="1" dirty="0"/>
              <a:t> </a:t>
            </a:r>
            <a:r>
              <a:rPr lang="en-US" b="1" dirty="0" err="1"/>
              <a:t>verir.Toxa</a:t>
            </a:r>
            <a:r>
              <a:rPr lang="en-US" b="1" dirty="0"/>
              <a:t> </a:t>
            </a:r>
            <a:r>
              <a:rPr lang="en-US" b="1" dirty="0" err="1"/>
              <a:t>əkinçiliyi</a:t>
            </a:r>
            <a:r>
              <a:rPr lang="en-US" b="1" dirty="0"/>
              <a:t> </a:t>
            </a:r>
            <a:r>
              <a:rPr lang="en-US" b="1" dirty="0" err="1"/>
              <a:t>dövrü</a:t>
            </a:r>
            <a:r>
              <a:rPr lang="en-US" b="1" dirty="0"/>
              <a:t> </a:t>
            </a:r>
            <a:r>
              <a:rPr lang="en-US" b="1" dirty="0" err="1"/>
              <a:t>kənd</a:t>
            </a:r>
            <a:r>
              <a:rPr lang="en-US" b="1" dirty="0"/>
              <a:t> </a:t>
            </a:r>
            <a:r>
              <a:rPr lang="en-US" b="1" dirty="0" err="1"/>
              <a:t>təsərrüfatının</a:t>
            </a:r>
            <a:r>
              <a:rPr lang="en-US" b="1" dirty="0"/>
              <a:t> </a:t>
            </a:r>
            <a:r>
              <a:rPr lang="en-US" b="1" dirty="0" err="1"/>
              <a:t>təbii</a:t>
            </a:r>
            <a:r>
              <a:rPr lang="en-US" b="1" dirty="0"/>
              <a:t> </a:t>
            </a:r>
            <a:r>
              <a:rPr lang="en-US" b="1" dirty="0" err="1"/>
              <a:t>dövrləri</a:t>
            </a:r>
            <a:r>
              <a:rPr lang="en-US" b="1" dirty="0"/>
              <a:t> </a:t>
            </a:r>
            <a:r>
              <a:rPr lang="en-US" b="1" dirty="0" err="1"/>
              <a:t>ilə</a:t>
            </a:r>
            <a:r>
              <a:rPr lang="en-US" b="1" dirty="0"/>
              <a:t> sıx </a:t>
            </a:r>
            <a:r>
              <a:rPr lang="en-US" b="1" dirty="0" err="1"/>
              <a:t>bağlıdır</a:t>
            </a:r>
            <a:r>
              <a:rPr lang="en-US" b="1" dirty="0"/>
              <a:t> </a:t>
            </a:r>
            <a:r>
              <a:rPr lang="en-US" b="1" dirty="0" err="1"/>
              <a:t>və</a:t>
            </a:r>
            <a:r>
              <a:rPr lang="en-US" b="1" dirty="0"/>
              <a:t> </a:t>
            </a:r>
            <a:r>
              <a:rPr lang="en-US" b="1" dirty="0" err="1"/>
              <a:t>əkinçiliyin</a:t>
            </a:r>
            <a:r>
              <a:rPr lang="en-US" b="1" dirty="0"/>
              <a:t> </a:t>
            </a:r>
            <a:r>
              <a:rPr lang="en-US" b="1" dirty="0" err="1"/>
              <a:t>məhsuldar</a:t>
            </a:r>
            <a:r>
              <a:rPr lang="en-US" b="1" dirty="0"/>
              <a:t> </a:t>
            </a:r>
            <a:r>
              <a:rPr lang="en-US" b="1" dirty="0" err="1"/>
              <a:t>və</a:t>
            </a:r>
            <a:r>
              <a:rPr lang="en-US" b="1" dirty="0"/>
              <a:t> </a:t>
            </a:r>
            <a:r>
              <a:rPr lang="en-US" b="1" dirty="0" err="1"/>
              <a:t>effektiv</a:t>
            </a:r>
            <a:r>
              <a:rPr lang="en-US" b="1" dirty="0"/>
              <a:t> </a:t>
            </a:r>
            <a:r>
              <a:rPr lang="en-US" b="1" dirty="0" err="1"/>
              <a:t>olmasını</a:t>
            </a:r>
            <a:r>
              <a:rPr lang="en-US" b="1" dirty="0"/>
              <a:t> </a:t>
            </a:r>
            <a:r>
              <a:rPr lang="en-US" b="1" dirty="0" err="1"/>
              <a:t>təmin</a:t>
            </a:r>
            <a:r>
              <a:rPr lang="en-US" b="1" dirty="0"/>
              <a:t> </a:t>
            </a:r>
            <a:r>
              <a:rPr lang="en-US" b="1" dirty="0" err="1"/>
              <a:t>etmək</a:t>
            </a:r>
            <a:r>
              <a:rPr lang="en-US" b="1" dirty="0"/>
              <a:t> </a:t>
            </a:r>
            <a:r>
              <a:rPr lang="en-US" b="1" dirty="0" err="1"/>
              <a:t>üçün</a:t>
            </a:r>
            <a:r>
              <a:rPr lang="en-US" b="1" dirty="0"/>
              <a:t> </a:t>
            </a:r>
            <a:r>
              <a:rPr lang="en-US" b="1" dirty="0" err="1"/>
              <a:t>düzgün</a:t>
            </a:r>
            <a:r>
              <a:rPr lang="en-US" b="1" dirty="0"/>
              <a:t> </a:t>
            </a:r>
            <a:r>
              <a:rPr lang="en-US" b="1" dirty="0" err="1"/>
              <a:t>vaxtda</a:t>
            </a:r>
            <a:r>
              <a:rPr lang="en-US" b="1" dirty="0"/>
              <a:t> </a:t>
            </a:r>
            <a:r>
              <a:rPr lang="en-US" b="1" dirty="0" err="1"/>
              <a:t>və</a:t>
            </a:r>
            <a:r>
              <a:rPr lang="en-US" b="1" dirty="0"/>
              <a:t> </a:t>
            </a:r>
            <a:r>
              <a:rPr lang="en-US" b="1" dirty="0" err="1"/>
              <a:t>şəraitdə</a:t>
            </a:r>
            <a:r>
              <a:rPr lang="en-US" b="1" dirty="0"/>
              <a:t> </a:t>
            </a:r>
            <a:r>
              <a:rPr lang="en-US" b="1" dirty="0" err="1"/>
              <a:t>əkin</a:t>
            </a:r>
            <a:r>
              <a:rPr lang="en-US" b="1" dirty="0"/>
              <a:t> </a:t>
            </a:r>
            <a:r>
              <a:rPr lang="en-US" b="1" dirty="0" err="1"/>
              <a:t>edilməsi</a:t>
            </a:r>
            <a:r>
              <a:rPr lang="en-US" b="1" dirty="0"/>
              <a:t> </a:t>
            </a:r>
            <a:r>
              <a:rPr lang="en-US" b="1" dirty="0" err="1"/>
              <a:t>vacibdir</a:t>
            </a:r>
            <a:r>
              <a:rPr lang="en-US" b="1" dirty="0"/>
              <a:t>.</a:t>
            </a:r>
          </a:p>
        </p:txBody>
      </p:sp>
    </p:spTree>
    <p:extLst>
      <p:ext uri="{BB962C8B-B14F-4D97-AF65-F5344CB8AC3E}">
        <p14:creationId xmlns:p14="http://schemas.microsoft.com/office/powerpoint/2010/main" val="4101105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stretch>
            <a:fillRect/>
          </a:stretch>
        </p:blipFill>
        <p:spPr>
          <a:xfrm>
            <a:off x="1325880" y="458956"/>
            <a:ext cx="2468880" cy="1308884"/>
          </a:xfrm>
          <a:prstGeom prst="rect">
            <a:avLst/>
          </a:prstGeom>
        </p:spPr>
      </p:pic>
      <p:pic>
        <p:nvPicPr>
          <p:cNvPr id="10" name="Picture 9"/>
          <p:cNvPicPr>
            <a:picLocks noChangeAspect="1"/>
          </p:cNvPicPr>
          <p:nvPr/>
        </p:nvPicPr>
        <p:blipFill>
          <a:blip r:embed="rId5"/>
          <a:stretch>
            <a:fillRect/>
          </a:stretch>
        </p:blipFill>
        <p:spPr>
          <a:xfrm>
            <a:off x="9254811" y="200903"/>
            <a:ext cx="2449509" cy="1338337"/>
          </a:xfrm>
          <a:prstGeom prst="rect">
            <a:avLst/>
          </a:prstGeom>
        </p:spPr>
      </p:pic>
      <p:pic>
        <p:nvPicPr>
          <p:cNvPr id="12" name="Picture 11"/>
          <p:cNvPicPr>
            <a:picLocks noChangeAspect="1"/>
          </p:cNvPicPr>
          <p:nvPr/>
        </p:nvPicPr>
        <p:blipFill>
          <a:blip r:embed="rId6"/>
          <a:stretch>
            <a:fillRect/>
          </a:stretch>
        </p:blipFill>
        <p:spPr>
          <a:xfrm>
            <a:off x="7103633" y="1874520"/>
            <a:ext cx="2436607" cy="1264920"/>
          </a:xfrm>
          <a:prstGeom prst="rect">
            <a:avLst/>
          </a:prstGeom>
        </p:spPr>
      </p:pic>
      <p:pic>
        <p:nvPicPr>
          <p:cNvPr id="14" name="Picture 13"/>
          <p:cNvPicPr>
            <a:picLocks noChangeAspect="1"/>
          </p:cNvPicPr>
          <p:nvPr/>
        </p:nvPicPr>
        <p:blipFill>
          <a:blip r:embed="rId7"/>
          <a:stretch>
            <a:fillRect/>
          </a:stretch>
        </p:blipFill>
        <p:spPr>
          <a:xfrm>
            <a:off x="9254811" y="3582353"/>
            <a:ext cx="2449509" cy="1248728"/>
          </a:xfrm>
          <a:prstGeom prst="rect">
            <a:avLst/>
          </a:prstGeom>
        </p:spPr>
      </p:pic>
      <p:pic>
        <p:nvPicPr>
          <p:cNvPr id="16" name="Picture 15"/>
          <p:cNvPicPr>
            <a:picLocks noChangeAspect="1"/>
          </p:cNvPicPr>
          <p:nvPr/>
        </p:nvPicPr>
        <p:blipFill>
          <a:blip r:embed="rId8"/>
          <a:stretch>
            <a:fillRect/>
          </a:stretch>
        </p:blipFill>
        <p:spPr>
          <a:xfrm>
            <a:off x="7103633" y="5241609"/>
            <a:ext cx="2436607" cy="1250631"/>
          </a:xfrm>
          <a:prstGeom prst="rect">
            <a:avLst/>
          </a:prstGeom>
        </p:spPr>
      </p:pic>
      <p:sp>
        <p:nvSpPr>
          <p:cNvPr id="17" name="TextBox 16"/>
          <p:cNvSpPr txBox="1"/>
          <p:nvPr/>
        </p:nvSpPr>
        <p:spPr>
          <a:xfrm>
            <a:off x="0" y="1874520"/>
            <a:ext cx="6934200" cy="4909036"/>
          </a:xfrm>
          <a:prstGeom prst="rect">
            <a:avLst/>
          </a:prstGeom>
          <a:noFill/>
        </p:spPr>
        <p:txBody>
          <a:bodyPr wrap="square" rtlCol="0">
            <a:spAutoFit/>
          </a:bodyPr>
          <a:lstStyle/>
          <a:p>
            <a:r>
              <a:rPr lang="en-US" sz="2400" b="1" i="1" dirty="0" err="1" smtClean="0">
                <a:solidFill>
                  <a:schemeClr val="accent4">
                    <a:lumMod val="75000"/>
                  </a:schemeClr>
                </a:solidFill>
              </a:rPr>
              <a:t>Erk</a:t>
            </a:r>
            <a:r>
              <a:rPr lang="az-Latn-AZ" sz="2400" b="1" i="1" dirty="0" smtClean="0">
                <a:solidFill>
                  <a:schemeClr val="accent4">
                    <a:lumMod val="75000"/>
                  </a:schemeClr>
                </a:solidFill>
              </a:rPr>
              <a:t>ən tunc dövrü</a:t>
            </a:r>
            <a:r>
              <a:rPr lang="en-US" sz="2400" b="1" i="1" dirty="0" smtClean="0">
                <a:solidFill>
                  <a:schemeClr val="accent4">
                    <a:lumMod val="75000"/>
                  </a:schemeClr>
                </a:solidFill>
              </a:rPr>
              <a:t>:</a:t>
            </a:r>
            <a:endParaRPr lang="az-Latn-AZ" sz="2400" b="1" i="1" dirty="0" smtClean="0">
              <a:solidFill>
                <a:schemeClr val="accent4">
                  <a:lumMod val="75000"/>
                </a:schemeClr>
              </a:solidFill>
            </a:endParaRPr>
          </a:p>
          <a:p>
            <a:pPr algn="ctr"/>
            <a:r>
              <a:rPr lang="en-US" sz="1700" b="1" dirty="0" err="1"/>
              <a:t>Erkən</a:t>
            </a:r>
            <a:r>
              <a:rPr lang="en-US" sz="1700" b="1" dirty="0"/>
              <a:t> </a:t>
            </a:r>
            <a:r>
              <a:rPr lang="en-US" sz="1700" b="1" dirty="0" err="1"/>
              <a:t>Tunc</a:t>
            </a:r>
            <a:r>
              <a:rPr lang="en-US" sz="1700" b="1" dirty="0"/>
              <a:t> </a:t>
            </a:r>
            <a:r>
              <a:rPr lang="en-US" sz="1700" b="1" dirty="0" err="1"/>
              <a:t>dövrünə</a:t>
            </a:r>
            <a:r>
              <a:rPr lang="en-US" sz="1700" b="1" dirty="0"/>
              <a:t> (</a:t>
            </a:r>
            <a:r>
              <a:rPr lang="en-US" sz="1700" b="1" dirty="0" err="1"/>
              <a:t>e.ə</a:t>
            </a:r>
            <a:r>
              <a:rPr lang="en-US" sz="1700" b="1" dirty="0"/>
              <a:t>. IV </a:t>
            </a:r>
            <a:r>
              <a:rPr lang="en-US" sz="1700" b="1" dirty="0" err="1"/>
              <a:t>minilliyin</a:t>
            </a:r>
            <a:r>
              <a:rPr lang="en-US" sz="1700" b="1" dirty="0"/>
              <a:t> </a:t>
            </a:r>
            <a:r>
              <a:rPr lang="en-US" sz="1700" b="1" dirty="0" err="1"/>
              <a:t>sonu</a:t>
            </a:r>
            <a:r>
              <a:rPr lang="en-US" sz="1700" b="1" dirty="0"/>
              <a:t> – III </a:t>
            </a:r>
            <a:r>
              <a:rPr lang="en-US" sz="1700" b="1" dirty="0" err="1"/>
              <a:t>minillik</a:t>
            </a:r>
            <a:r>
              <a:rPr lang="en-US" sz="1700" b="1" dirty="0"/>
              <a:t>) aid </a:t>
            </a:r>
            <a:r>
              <a:rPr lang="en-US" sz="1700" b="1" dirty="0" err="1"/>
              <a:t>mədəniyyət</a:t>
            </a:r>
            <a:r>
              <a:rPr lang="en-US" sz="1700" b="1" dirty="0"/>
              <a:t>. </a:t>
            </a:r>
            <a:r>
              <a:rPr lang="en-US" sz="1700" b="1" dirty="0" err="1"/>
              <a:t>Azərbaycan</a:t>
            </a:r>
            <a:r>
              <a:rPr lang="en-US" sz="1700" b="1" dirty="0"/>
              <a:t> </a:t>
            </a:r>
            <a:r>
              <a:rPr lang="en-US" sz="1700" b="1" dirty="0" err="1"/>
              <a:t>ərazisindən</a:t>
            </a:r>
            <a:r>
              <a:rPr lang="en-US" sz="1700" b="1" dirty="0"/>
              <a:t> </a:t>
            </a:r>
            <a:r>
              <a:rPr lang="en-US" sz="1700" b="1" dirty="0" err="1"/>
              <a:t>başlanğıcını</a:t>
            </a:r>
            <a:r>
              <a:rPr lang="en-US" sz="1700" b="1" dirty="0"/>
              <a:t> </a:t>
            </a:r>
            <a:r>
              <a:rPr lang="en-US" sz="1700" b="1" dirty="0" err="1"/>
              <a:t>götürən</a:t>
            </a:r>
            <a:r>
              <a:rPr lang="en-US" sz="1700" b="1" dirty="0"/>
              <a:t> </a:t>
            </a:r>
            <a:r>
              <a:rPr lang="en-US" sz="1700" b="1" dirty="0" err="1"/>
              <a:t>bu</a:t>
            </a:r>
            <a:r>
              <a:rPr lang="en-US" sz="1700" b="1" dirty="0"/>
              <a:t> </a:t>
            </a:r>
            <a:r>
              <a:rPr lang="en-US" sz="1700" b="1" dirty="0" err="1"/>
              <a:t>mədəniyyət</a:t>
            </a:r>
            <a:r>
              <a:rPr lang="en-US" sz="1700" b="1" dirty="0"/>
              <a:t> </a:t>
            </a:r>
            <a:r>
              <a:rPr lang="en-US" sz="1700" b="1" dirty="0" err="1"/>
              <a:t>Şimali</a:t>
            </a:r>
            <a:r>
              <a:rPr lang="en-US" sz="1700" b="1" dirty="0"/>
              <a:t> </a:t>
            </a:r>
            <a:r>
              <a:rPr lang="en-US" sz="1700" b="1" dirty="0" err="1"/>
              <a:t>Qafqazdan</a:t>
            </a:r>
            <a:r>
              <a:rPr lang="en-US" sz="1700" b="1" dirty="0"/>
              <a:t> </a:t>
            </a:r>
            <a:r>
              <a:rPr lang="en-US" sz="1700" b="1" dirty="0" err="1"/>
              <a:t>Mesopotomiyaya</a:t>
            </a:r>
            <a:r>
              <a:rPr lang="en-US" sz="1700" b="1" dirty="0"/>
              <a:t>, </a:t>
            </a:r>
            <a:r>
              <a:rPr lang="en-US" sz="1700" b="1" dirty="0" err="1"/>
              <a:t>Şərqi</a:t>
            </a:r>
            <a:r>
              <a:rPr lang="en-US" sz="1700" b="1" dirty="0"/>
              <a:t> </a:t>
            </a:r>
            <a:r>
              <a:rPr lang="en-US" sz="1700" b="1" dirty="0" err="1"/>
              <a:t>Anadoludan</a:t>
            </a:r>
            <a:r>
              <a:rPr lang="en-US" sz="1700" b="1" dirty="0"/>
              <a:t> </a:t>
            </a:r>
            <a:r>
              <a:rPr lang="en-US" sz="1700" b="1" dirty="0" err="1"/>
              <a:t>Orta</a:t>
            </a:r>
            <a:r>
              <a:rPr lang="en-US" sz="1700" b="1" dirty="0"/>
              <a:t> </a:t>
            </a:r>
            <a:r>
              <a:rPr lang="en-US" sz="1700" b="1" dirty="0" err="1"/>
              <a:t>Asiyaya</a:t>
            </a:r>
            <a:r>
              <a:rPr lang="en-US" sz="1700" b="1" dirty="0"/>
              <a:t> </a:t>
            </a:r>
            <a:r>
              <a:rPr lang="en-US" sz="1700" b="1" dirty="0" err="1"/>
              <a:t>qədər</a:t>
            </a:r>
            <a:r>
              <a:rPr lang="en-US" sz="1700" b="1" dirty="0"/>
              <a:t> </a:t>
            </a:r>
            <a:r>
              <a:rPr lang="en-US" sz="1700" b="1" dirty="0" err="1"/>
              <a:t>geniş</a:t>
            </a:r>
            <a:r>
              <a:rPr lang="en-US" sz="1700" b="1" dirty="0"/>
              <a:t> </a:t>
            </a:r>
            <a:r>
              <a:rPr lang="en-US" sz="1700" b="1" dirty="0" err="1"/>
              <a:t>bir</a:t>
            </a:r>
            <a:r>
              <a:rPr lang="en-US" sz="1700" b="1" dirty="0"/>
              <a:t> </a:t>
            </a:r>
            <a:r>
              <a:rPr lang="en-US" sz="1700" b="1" dirty="0" err="1"/>
              <a:t>ərazini</a:t>
            </a:r>
            <a:r>
              <a:rPr lang="en-US" sz="1700" b="1" dirty="0"/>
              <a:t> </a:t>
            </a:r>
            <a:r>
              <a:rPr lang="en-US" sz="1700" b="1" dirty="0" err="1"/>
              <a:t>əhatə</a:t>
            </a:r>
            <a:r>
              <a:rPr lang="en-US" sz="1700" b="1" dirty="0"/>
              <a:t> </a:t>
            </a:r>
            <a:r>
              <a:rPr lang="en-US" sz="1700" b="1" dirty="0" err="1"/>
              <a:t>etmişdir</a:t>
            </a:r>
            <a:r>
              <a:rPr lang="en-US" sz="1700" b="1" dirty="0"/>
              <a:t>. İlk </a:t>
            </a:r>
            <a:r>
              <a:rPr lang="en-US" sz="1700" b="1" dirty="0" err="1"/>
              <a:t>dəfə</a:t>
            </a:r>
            <a:r>
              <a:rPr lang="en-US" sz="1700" b="1" dirty="0"/>
              <a:t> </a:t>
            </a:r>
            <a:r>
              <a:rPr lang="en-US" sz="1700" b="1" dirty="0" err="1"/>
              <a:t>Azərbaycanda</a:t>
            </a:r>
            <a:r>
              <a:rPr lang="en-US" sz="1700" b="1" dirty="0"/>
              <a:t> </a:t>
            </a:r>
            <a:r>
              <a:rPr lang="en-US" sz="1700" b="1" dirty="0" err="1"/>
              <a:t>aparılan</a:t>
            </a:r>
            <a:r>
              <a:rPr lang="en-US" sz="1700" b="1" dirty="0"/>
              <a:t> </a:t>
            </a:r>
            <a:r>
              <a:rPr lang="en-US" sz="1700" b="1" dirty="0" err="1"/>
              <a:t>arxeoloji</a:t>
            </a:r>
            <a:r>
              <a:rPr lang="en-US" sz="1700" b="1" dirty="0"/>
              <a:t> </a:t>
            </a:r>
            <a:r>
              <a:rPr lang="en-US" sz="1700" b="1" dirty="0" err="1"/>
              <a:t>qazıntılar</a:t>
            </a:r>
            <a:r>
              <a:rPr lang="en-US" sz="1700" b="1" dirty="0"/>
              <a:t> </a:t>
            </a:r>
            <a:r>
              <a:rPr lang="en-US" sz="1700" b="1" dirty="0" err="1"/>
              <a:t>zamanı</a:t>
            </a:r>
            <a:r>
              <a:rPr lang="en-US" sz="1700" b="1" dirty="0"/>
              <a:t> </a:t>
            </a:r>
            <a:r>
              <a:rPr lang="en-US" sz="1700" b="1" dirty="0" err="1"/>
              <a:t>aşkarlandığından</a:t>
            </a:r>
            <a:r>
              <a:rPr lang="en-US" sz="1700" b="1" dirty="0"/>
              <a:t> </a:t>
            </a:r>
            <a:r>
              <a:rPr lang="en-US" sz="1700" b="1" dirty="0" err="1"/>
              <a:t>Kür-Araz</a:t>
            </a:r>
            <a:r>
              <a:rPr lang="en-US" sz="1700" b="1" dirty="0"/>
              <a:t> </a:t>
            </a:r>
            <a:r>
              <a:rPr lang="en-US" sz="1700" b="1" dirty="0" err="1"/>
              <a:t>mədəniyyəti</a:t>
            </a:r>
            <a:r>
              <a:rPr lang="en-US" sz="1700" b="1" dirty="0"/>
              <a:t> </a:t>
            </a:r>
            <a:r>
              <a:rPr lang="en-US" sz="1700" b="1" dirty="0" err="1"/>
              <a:t>adlandırılmışdır</a:t>
            </a:r>
            <a:r>
              <a:rPr lang="en-US" sz="1700" b="1" dirty="0"/>
              <a:t>. İlk </a:t>
            </a:r>
            <a:r>
              <a:rPr lang="en-US" sz="1700" b="1" dirty="0" err="1"/>
              <a:t>Tunc</a:t>
            </a:r>
            <a:r>
              <a:rPr lang="en-US" sz="1700" b="1" dirty="0"/>
              <a:t> </a:t>
            </a:r>
            <a:r>
              <a:rPr lang="en-US" sz="1700" b="1" dirty="0" err="1"/>
              <a:t>dövründə</a:t>
            </a:r>
            <a:r>
              <a:rPr lang="en-US" sz="1700" b="1" dirty="0"/>
              <a:t>, </a:t>
            </a:r>
            <a:r>
              <a:rPr lang="en-US" sz="1700" b="1" dirty="0" err="1"/>
              <a:t>az</a:t>
            </a:r>
            <a:r>
              <a:rPr lang="en-US" sz="1700" b="1" dirty="0"/>
              <a:t> </a:t>
            </a:r>
            <a:r>
              <a:rPr lang="en-US" sz="1700" b="1" dirty="0" err="1"/>
              <a:t>qala</a:t>
            </a:r>
            <a:r>
              <a:rPr lang="en-US" sz="1700" b="1" dirty="0"/>
              <a:t>, </a:t>
            </a:r>
            <a:r>
              <a:rPr lang="en-US" sz="1700" b="1" dirty="0" err="1"/>
              <a:t>bütün</a:t>
            </a:r>
            <a:r>
              <a:rPr lang="en-US" sz="1700" b="1" dirty="0"/>
              <a:t> </a:t>
            </a:r>
            <a:r>
              <a:rPr lang="en-US" sz="1700" b="1" dirty="0" err="1"/>
              <a:t>Azərbaycanın</a:t>
            </a:r>
            <a:r>
              <a:rPr lang="en-US" sz="1700" b="1" dirty="0"/>
              <a:t> </a:t>
            </a:r>
            <a:r>
              <a:rPr lang="en-US" sz="1700" b="1" dirty="0" err="1"/>
              <a:t>və</a:t>
            </a:r>
            <a:r>
              <a:rPr lang="en-US" sz="1700" b="1" dirty="0"/>
              <a:t> </a:t>
            </a:r>
            <a:r>
              <a:rPr lang="en-US" sz="1700" b="1" dirty="0" err="1"/>
              <a:t>Cənubi</a:t>
            </a:r>
            <a:r>
              <a:rPr lang="en-US" sz="1700" b="1" dirty="0"/>
              <a:t> </a:t>
            </a:r>
            <a:r>
              <a:rPr lang="en-US" sz="1700" b="1" dirty="0" err="1"/>
              <a:t>Qafqaz</a:t>
            </a:r>
            <a:r>
              <a:rPr lang="en-US" sz="1700" b="1" dirty="0"/>
              <a:t> </a:t>
            </a:r>
            <a:r>
              <a:rPr lang="en-US" sz="1700" b="1" dirty="0" err="1"/>
              <a:t>ərazisinin</a:t>
            </a:r>
            <a:r>
              <a:rPr lang="en-US" sz="1700" b="1" dirty="0"/>
              <a:t> </a:t>
            </a:r>
            <a:r>
              <a:rPr lang="en-US" sz="1700" b="1" dirty="0" err="1"/>
              <a:t>düzən</a:t>
            </a:r>
            <a:r>
              <a:rPr lang="en-US" sz="1700" b="1" dirty="0"/>
              <a:t> </a:t>
            </a:r>
            <a:r>
              <a:rPr lang="en-US" sz="1700" b="1" dirty="0" err="1"/>
              <a:t>və</a:t>
            </a:r>
            <a:r>
              <a:rPr lang="en-US" sz="1700" b="1" dirty="0"/>
              <a:t> </a:t>
            </a:r>
            <a:r>
              <a:rPr lang="en-US" sz="1700" b="1" dirty="0" err="1"/>
              <a:t>dağlıq</a:t>
            </a:r>
            <a:r>
              <a:rPr lang="en-US" sz="1700" b="1" dirty="0"/>
              <a:t> </a:t>
            </a:r>
            <a:r>
              <a:rPr lang="en-US" sz="1700" b="1" dirty="0" err="1"/>
              <a:t>rayonları</a:t>
            </a:r>
            <a:r>
              <a:rPr lang="en-US" sz="1700" b="1" dirty="0"/>
              <a:t> </a:t>
            </a:r>
            <a:r>
              <a:rPr lang="en-US" sz="1700" b="1" dirty="0" err="1"/>
              <a:t>əkinçi-maldar</a:t>
            </a:r>
            <a:r>
              <a:rPr lang="en-US" sz="1700" b="1" dirty="0"/>
              <a:t> </a:t>
            </a:r>
            <a:r>
              <a:rPr lang="en-US" sz="1700" b="1" dirty="0" err="1"/>
              <a:t>qəbilələr</a:t>
            </a:r>
            <a:r>
              <a:rPr lang="en-US" sz="1700" b="1" dirty="0"/>
              <a:t> </a:t>
            </a:r>
            <a:r>
              <a:rPr lang="en-US" sz="1700" b="1" dirty="0" err="1"/>
              <a:t>tərəfindən</a:t>
            </a:r>
            <a:r>
              <a:rPr lang="en-US" sz="1700" b="1" dirty="0"/>
              <a:t> </a:t>
            </a:r>
            <a:r>
              <a:rPr lang="en-US" sz="1700" b="1" dirty="0" err="1"/>
              <a:t>tutulur</a:t>
            </a:r>
            <a:r>
              <a:rPr lang="en-US" sz="1700" b="1" dirty="0"/>
              <a:t>, </a:t>
            </a:r>
            <a:r>
              <a:rPr lang="en-US" sz="1700" b="1" dirty="0" err="1"/>
              <a:t>mənimsənilir</a:t>
            </a:r>
            <a:r>
              <a:rPr lang="en-US" sz="1700" b="1" dirty="0"/>
              <a:t>. Bu </a:t>
            </a:r>
            <a:r>
              <a:rPr lang="en-US" sz="1700" b="1" dirty="0" err="1"/>
              <a:t>dövrdə</a:t>
            </a:r>
            <a:r>
              <a:rPr lang="en-US" sz="1700" b="1" dirty="0"/>
              <a:t> </a:t>
            </a:r>
            <a:r>
              <a:rPr lang="en-US" sz="1700" b="1" dirty="0" err="1"/>
              <a:t>Mərkəzi</a:t>
            </a:r>
            <a:r>
              <a:rPr lang="en-US" sz="1700" b="1" dirty="0"/>
              <a:t> </a:t>
            </a:r>
            <a:r>
              <a:rPr lang="en-US" sz="1700" b="1" dirty="0" err="1"/>
              <a:t>və</a:t>
            </a:r>
            <a:r>
              <a:rPr lang="en-US" sz="1700" b="1" dirty="0"/>
              <a:t> </a:t>
            </a:r>
            <a:r>
              <a:rPr lang="en-US" sz="1700" b="1" dirty="0" err="1"/>
              <a:t>Şərqi</a:t>
            </a:r>
            <a:r>
              <a:rPr lang="en-US" sz="1700" b="1" dirty="0"/>
              <a:t> </a:t>
            </a:r>
            <a:r>
              <a:rPr lang="en-US" sz="1700" b="1" dirty="0" err="1"/>
              <a:t>Cənubi</a:t>
            </a:r>
            <a:r>
              <a:rPr lang="en-US" sz="1700" b="1" dirty="0"/>
              <a:t> </a:t>
            </a:r>
            <a:r>
              <a:rPr lang="en-US" sz="1700" b="1" dirty="0" err="1"/>
              <a:t>Qafqazın</a:t>
            </a:r>
            <a:r>
              <a:rPr lang="en-US" sz="1700" b="1" dirty="0"/>
              <a:t>, </a:t>
            </a:r>
            <a:r>
              <a:rPr lang="en-US" sz="1700" b="1" dirty="0" err="1"/>
              <a:t>Şimal-şərqi</a:t>
            </a:r>
            <a:r>
              <a:rPr lang="en-US" sz="1700" b="1" dirty="0"/>
              <a:t> </a:t>
            </a:r>
            <a:r>
              <a:rPr lang="en-US" sz="1700" b="1" dirty="0" err="1"/>
              <a:t>Qafqazın</a:t>
            </a:r>
            <a:r>
              <a:rPr lang="en-US" sz="1700" b="1" dirty="0"/>
              <a:t>, </a:t>
            </a:r>
            <a:r>
              <a:rPr lang="en-US" sz="1700" b="1" dirty="0" err="1"/>
              <a:t>həm</a:t>
            </a:r>
            <a:r>
              <a:rPr lang="en-US" sz="1700" b="1" dirty="0"/>
              <a:t> </a:t>
            </a:r>
            <a:r>
              <a:rPr lang="en-US" sz="1700" b="1" dirty="0" err="1"/>
              <a:t>də</a:t>
            </a:r>
            <a:r>
              <a:rPr lang="en-US" sz="1700" b="1" dirty="0"/>
              <a:t> </a:t>
            </a:r>
            <a:r>
              <a:rPr lang="en-US" sz="1700" b="1" dirty="0" err="1"/>
              <a:t>Cənubi</a:t>
            </a:r>
            <a:r>
              <a:rPr lang="en-US" sz="1700" b="1" dirty="0"/>
              <a:t> </a:t>
            </a:r>
            <a:r>
              <a:rPr lang="en-US" sz="1700" b="1" dirty="0" err="1"/>
              <a:t>Azərbaycanın</a:t>
            </a:r>
            <a:r>
              <a:rPr lang="en-US" sz="1700" b="1" dirty="0"/>
              <a:t> </a:t>
            </a:r>
            <a:r>
              <a:rPr lang="en-US" sz="1700" b="1" dirty="0" err="1"/>
              <a:t>və</a:t>
            </a:r>
            <a:r>
              <a:rPr lang="en-US" sz="1700" b="1" dirty="0"/>
              <a:t> </a:t>
            </a:r>
            <a:r>
              <a:rPr lang="en-US" sz="1700" b="1" dirty="0" err="1"/>
              <a:t>Şərqi</a:t>
            </a:r>
            <a:r>
              <a:rPr lang="en-US" sz="1700" b="1" dirty="0"/>
              <a:t> </a:t>
            </a:r>
            <a:r>
              <a:rPr lang="en-US" sz="1700" b="1" dirty="0" err="1"/>
              <a:t>Anadolunun</a:t>
            </a:r>
            <a:r>
              <a:rPr lang="en-US" sz="1700" b="1" dirty="0"/>
              <a:t> </a:t>
            </a:r>
            <a:r>
              <a:rPr lang="en-US" sz="1700" b="1" dirty="0" err="1"/>
              <a:t>əsas</a:t>
            </a:r>
            <a:r>
              <a:rPr lang="en-US" sz="1700" b="1" dirty="0"/>
              <a:t> </a:t>
            </a:r>
            <a:r>
              <a:rPr lang="en-US" sz="1700" b="1" dirty="0" err="1"/>
              <a:t>əraziləri</a:t>
            </a:r>
            <a:r>
              <a:rPr lang="en-US" sz="1700" b="1" dirty="0"/>
              <a:t> </a:t>
            </a:r>
            <a:r>
              <a:rPr lang="en-US" sz="1700" b="1" dirty="0" err="1"/>
              <a:t>elmdə</a:t>
            </a:r>
            <a:r>
              <a:rPr lang="en-US" sz="1700" b="1" dirty="0"/>
              <a:t> </a:t>
            </a:r>
            <a:r>
              <a:rPr lang="en-US" sz="1700" b="1" dirty="0" err="1"/>
              <a:t>Kür-Araz</a:t>
            </a:r>
            <a:r>
              <a:rPr lang="en-US" sz="1700" b="1" dirty="0"/>
              <a:t> </a:t>
            </a:r>
            <a:r>
              <a:rPr lang="en-US" sz="1700" b="1" dirty="0" err="1"/>
              <a:t>mədəniyyəti</a:t>
            </a:r>
            <a:r>
              <a:rPr lang="en-US" sz="1700" b="1" dirty="0"/>
              <a:t> </a:t>
            </a:r>
            <a:r>
              <a:rPr lang="en-US" sz="1700" b="1" dirty="0" err="1"/>
              <a:t>adı</a:t>
            </a:r>
            <a:r>
              <a:rPr lang="en-US" sz="1700" b="1" dirty="0"/>
              <a:t> </a:t>
            </a:r>
            <a:r>
              <a:rPr lang="en-US" sz="1700" b="1" dirty="0" err="1"/>
              <a:t>altında</a:t>
            </a:r>
            <a:r>
              <a:rPr lang="en-US" sz="1700" b="1" dirty="0"/>
              <a:t> </a:t>
            </a:r>
            <a:r>
              <a:rPr lang="en-US" sz="1700" b="1" dirty="0" err="1"/>
              <a:t>tanınmış</a:t>
            </a:r>
            <a:r>
              <a:rPr lang="en-US" sz="1700" b="1" dirty="0"/>
              <a:t> </a:t>
            </a:r>
            <a:r>
              <a:rPr lang="en-US" sz="1700" b="1" dirty="0" err="1"/>
              <a:t>vahid</a:t>
            </a:r>
            <a:r>
              <a:rPr lang="en-US" sz="1700" b="1" dirty="0"/>
              <a:t> </a:t>
            </a:r>
            <a:r>
              <a:rPr lang="en-US" sz="1700" b="1" dirty="0" err="1"/>
              <a:t>maddi-mədəni</a:t>
            </a:r>
            <a:r>
              <a:rPr lang="en-US" sz="1700" b="1" dirty="0"/>
              <a:t> </a:t>
            </a:r>
            <a:r>
              <a:rPr lang="en-US" sz="1700" b="1" dirty="0" err="1"/>
              <a:t>irsə</a:t>
            </a:r>
            <a:r>
              <a:rPr lang="en-US" sz="1700" b="1" dirty="0"/>
              <a:t> sahib </a:t>
            </a:r>
            <a:r>
              <a:rPr lang="en-US" sz="1700" b="1" dirty="0" err="1"/>
              <a:t>qəbilələr</a:t>
            </a:r>
            <a:r>
              <a:rPr lang="en-US" sz="1700" b="1" dirty="0"/>
              <a:t> </a:t>
            </a:r>
            <a:r>
              <a:rPr lang="en-US" sz="1700" b="1" dirty="0" err="1"/>
              <a:t>tərəfindən</a:t>
            </a:r>
            <a:r>
              <a:rPr lang="en-US" sz="1700" b="1" dirty="0"/>
              <a:t> </a:t>
            </a:r>
            <a:r>
              <a:rPr lang="en-US" sz="1700" b="1" dirty="0" err="1"/>
              <a:t>məskunlaşır</a:t>
            </a:r>
            <a:r>
              <a:rPr lang="en-US" sz="1700" b="1" dirty="0"/>
              <a:t>. Bu </a:t>
            </a:r>
            <a:r>
              <a:rPr lang="en-US" sz="1700" b="1" dirty="0" err="1"/>
              <a:t>mədəniyyət</a:t>
            </a:r>
            <a:r>
              <a:rPr lang="en-US" sz="1700" b="1" dirty="0"/>
              <a:t> ilk </a:t>
            </a:r>
            <a:r>
              <a:rPr lang="en-US" sz="1700" b="1" dirty="0" err="1"/>
              <a:t>dəfə</a:t>
            </a:r>
            <a:r>
              <a:rPr lang="en-US" sz="1700" b="1" dirty="0"/>
              <a:t> 1940-cı </a:t>
            </a:r>
            <a:r>
              <a:rPr lang="en-US" sz="1700" b="1" dirty="0" err="1"/>
              <a:t>illərdə</a:t>
            </a:r>
            <a:r>
              <a:rPr lang="en-US" sz="1700" b="1" dirty="0"/>
              <a:t>, </a:t>
            </a:r>
            <a:r>
              <a:rPr lang="en-US" sz="1700" b="1" dirty="0" err="1"/>
              <a:t>Kür-Araz</a:t>
            </a:r>
            <a:r>
              <a:rPr lang="en-US" sz="1700" b="1" dirty="0"/>
              <a:t> </a:t>
            </a:r>
            <a:r>
              <a:rPr lang="en-US" sz="1700" b="1" dirty="0" err="1"/>
              <a:t>çayları</a:t>
            </a:r>
            <a:r>
              <a:rPr lang="en-US" sz="1700" b="1" dirty="0"/>
              <a:t> </a:t>
            </a:r>
            <a:r>
              <a:rPr lang="en-US" sz="1700" b="1" dirty="0" err="1"/>
              <a:t>arasındakı</a:t>
            </a:r>
            <a:r>
              <a:rPr lang="en-US" sz="1700" b="1" dirty="0"/>
              <a:t> </a:t>
            </a:r>
            <a:r>
              <a:rPr lang="en-US" sz="1700" b="1" dirty="0" err="1"/>
              <a:t>ərazilərdə</a:t>
            </a:r>
            <a:r>
              <a:rPr lang="en-US" sz="1700" b="1" dirty="0"/>
              <a:t> </a:t>
            </a:r>
            <a:r>
              <a:rPr lang="en-US" sz="1700" b="1" dirty="0" err="1"/>
              <a:t>tapılmış</a:t>
            </a:r>
            <a:r>
              <a:rPr lang="en-US" sz="1700" b="1" dirty="0"/>
              <a:t> </a:t>
            </a:r>
            <a:r>
              <a:rPr lang="en-US" sz="1700" b="1" dirty="0" err="1"/>
              <a:t>materiallar</a:t>
            </a:r>
            <a:r>
              <a:rPr lang="en-US" sz="1700" b="1" dirty="0"/>
              <a:t> </a:t>
            </a:r>
            <a:r>
              <a:rPr lang="en-US" sz="1700" b="1" dirty="0" err="1"/>
              <a:t>əsasında</a:t>
            </a:r>
            <a:r>
              <a:rPr lang="en-US" sz="1700" b="1" dirty="0"/>
              <a:t> </a:t>
            </a:r>
            <a:r>
              <a:rPr lang="en-US" sz="1700" b="1" dirty="0" err="1"/>
              <a:t>müəyyənləşdirilmişdir</a:t>
            </a:r>
            <a:r>
              <a:rPr lang="en-US" sz="1700" b="1" dirty="0"/>
              <a:t>. O </a:t>
            </a:r>
            <a:r>
              <a:rPr lang="en-US" sz="1700" b="1" dirty="0" err="1"/>
              <a:t>vaxt</a:t>
            </a:r>
            <a:r>
              <a:rPr lang="en-US" sz="1700" b="1" dirty="0"/>
              <a:t> </a:t>
            </a:r>
            <a:r>
              <a:rPr lang="en-US" sz="1700" b="1" dirty="0" err="1"/>
              <a:t>Kür-Araz</a:t>
            </a:r>
            <a:r>
              <a:rPr lang="en-US" sz="1700" b="1" dirty="0"/>
              <a:t> </a:t>
            </a:r>
            <a:r>
              <a:rPr lang="en-US" sz="1700" b="1" dirty="0" err="1"/>
              <a:t>mədəniyyətini</a:t>
            </a:r>
            <a:r>
              <a:rPr lang="en-US" sz="1700" b="1" dirty="0"/>
              <a:t> </a:t>
            </a:r>
            <a:r>
              <a:rPr lang="en-US" sz="1700" b="1" dirty="0" err="1"/>
              <a:t>eneolitə</a:t>
            </a:r>
            <a:r>
              <a:rPr lang="en-US" sz="1700" b="1" dirty="0"/>
              <a:t> aid </a:t>
            </a:r>
            <a:r>
              <a:rPr lang="en-US" sz="1700" b="1" dirty="0" err="1"/>
              <a:t>edirdilər</a:t>
            </a:r>
            <a:r>
              <a:rPr lang="en-US" sz="1700" b="1" dirty="0"/>
              <a:t>. </a:t>
            </a:r>
            <a:r>
              <a:rPr lang="en-US" sz="1700" b="1" dirty="0" err="1"/>
              <a:t>Sonralar</a:t>
            </a:r>
            <a:r>
              <a:rPr lang="en-US" sz="1700" b="1" dirty="0"/>
              <a:t> </a:t>
            </a:r>
            <a:r>
              <a:rPr lang="en-US" sz="1700" b="1" dirty="0" err="1"/>
              <a:t>aydın</a:t>
            </a:r>
            <a:r>
              <a:rPr lang="en-US" sz="1700" b="1" dirty="0"/>
              <a:t> </a:t>
            </a:r>
            <a:r>
              <a:rPr lang="en-US" sz="1700" b="1" dirty="0" err="1"/>
              <a:t>oldu</a:t>
            </a:r>
            <a:r>
              <a:rPr lang="en-US" sz="1700" b="1" dirty="0"/>
              <a:t> </a:t>
            </a:r>
            <a:r>
              <a:rPr lang="en-US" sz="1700" b="1" dirty="0" err="1"/>
              <a:t>ki</a:t>
            </a:r>
            <a:r>
              <a:rPr lang="en-US" sz="1700" b="1" dirty="0"/>
              <a:t>, </a:t>
            </a:r>
            <a:r>
              <a:rPr lang="en-US" sz="1700" b="1" dirty="0" err="1"/>
              <a:t>bu</a:t>
            </a:r>
            <a:r>
              <a:rPr lang="en-US" sz="1700" b="1" dirty="0"/>
              <a:t> </a:t>
            </a:r>
            <a:r>
              <a:rPr lang="en-US" sz="1700" b="1" dirty="0" err="1"/>
              <a:t>mədəniyyətin</a:t>
            </a:r>
            <a:r>
              <a:rPr lang="en-US" sz="1700" b="1" dirty="0"/>
              <a:t> </a:t>
            </a:r>
            <a:r>
              <a:rPr lang="en-US" sz="1700" b="1" dirty="0" err="1"/>
              <a:t>hüdudları</a:t>
            </a:r>
            <a:r>
              <a:rPr lang="en-US" sz="1700" b="1" dirty="0"/>
              <a:t> </a:t>
            </a:r>
            <a:r>
              <a:rPr lang="en-US" sz="1700" b="1" dirty="0" err="1"/>
              <a:t>Kür-Araz</a:t>
            </a:r>
            <a:r>
              <a:rPr lang="en-US" sz="1700" b="1" dirty="0"/>
              <a:t> </a:t>
            </a:r>
            <a:r>
              <a:rPr lang="en-US" sz="1700" b="1" dirty="0" err="1"/>
              <a:t>çayları</a:t>
            </a:r>
            <a:r>
              <a:rPr lang="en-US" sz="1700" b="1" dirty="0"/>
              <a:t> </a:t>
            </a:r>
            <a:r>
              <a:rPr lang="en-US" sz="1700" b="1" dirty="0" err="1"/>
              <a:t>arasından</a:t>
            </a:r>
            <a:r>
              <a:rPr lang="en-US" sz="1700" b="1" dirty="0"/>
              <a:t> </a:t>
            </a:r>
            <a:r>
              <a:rPr lang="en-US" sz="1700" b="1" dirty="0" err="1"/>
              <a:t>çox</a:t>
            </a:r>
            <a:r>
              <a:rPr lang="en-US" sz="1700" b="1" dirty="0"/>
              <a:t> </a:t>
            </a:r>
            <a:r>
              <a:rPr lang="en-US" sz="1700" b="1" dirty="0" err="1"/>
              <a:t>genişdir</a:t>
            </a:r>
            <a:r>
              <a:rPr lang="en-US" sz="1700" b="1" dirty="0"/>
              <a:t>, </a:t>
            </a:r>
            <a:r>
              <a:rPr lang="en-US" sz="1700" b="1" dirty="0" err="1"/>
              <a:t>abidələri</a:t>
            </a:r>
            <a:r>
              <a:rPr lang="en-US" sz="1700" b="1" dirty="0"/>
              <a:t> </a:t>
            </a:r>
            <a:r>
              <a:rPr lang="en-US" sz="1700" b="1" dirty="0" err="1"/>
              <a:t>isə</a:t>
            </a:r>
            <a:r>
              <a:rPr lang="en-US" sz="1700" b="1" dirty="0"/>
              <a:t> </a:t>
            </a:r>
            <a:r>
              <a:rPr lang="en-US" sz="1700" b="1" dirty="0" err="1"/>
              <a:t>e.ə</a:t>
            </a:r>
            <a:r>
              <a:rPr lang="en-US" sz="1700" b="1" dirty="0"/>
              <a:t>. IV </a:t>
            </a:r>
            <a:r>
              <a:rPr lang="en-US" sz="1700" b="1" dirty="0" err="1"/>
              <a:t>minilliyin</a:t>
            </a:r>
            <a:r>
              <a:rPr lang="en-US" sz="1700" b="1" dirty="0"/>
              <a:t> </a:t>
            </a:r>
            <a:r>
              <a:rPr lang="en-US" sz="1700" b="1" dirty="0" err="1"/>
              <a:t>ortalarından</a:t>
            </a:r>
            <a:r>
              <a:rPr lang="en-US" sz="1700" b="1" dirty="0"/>
              <a:t> III </a:t>
            </a:r>
            <a:r>
              <a:rPr lang="en-US" sz="1700" b="1" dirty="0" err="1"/>
              <a:t>minilliyin</a:t>
            </a:r>
            <a:r>
              <a:rPr lang="en-US" sz="1700" b="1" dirty="0"/>
              <a:t> son </a:t>
            </a:r>
            <a:r>
              <a:rPr lang="en-US" sz="1700" b="1" dirty="0" err="1"/>
              <a:t>rübünədək</a:t>
            </a:r>
            <a:r>
              <a:rPr lang="en-US" sz="1700" b="1" dirty="0"/>
              <a:t> </a:t>
            </a:r>
            <a:r>
              <a:rPr lang="en-US" sz="1700" b="1" dirty="0" err="1"/>
              <a:t>xronoloji</a:t>
            </a:r>
            <a:r>
              <a:rPr lang="en-US" sz="1700" b="1" dirty="0"/>
              <a:t> </a:t>
            </a:r>
            <a:r>
              <a:rPr lang="en-US" sz="1700" b="1" dirty="0" err="1"/>
              <a:t>çərçivəni</a:t>
            </a:r>
            <a:r>
              <a:rPr lang="en-US" sz="1700" b="1" dirty="0"/>
              <a:t> </a:t>
            </a:r>
            <a:r>
              <a:rPr lang="en-US" sz="1700" b="1" dirty="0" err="1"/>
              <a:t>əhatə</a:t>
            </a:r>
            <a:r>
              <a:rPr lang="en-US" sz="1700" b="1" dirty="0"/>
              <a:t> </a:t>
            </a:r>
            <a:r>
              <a:rPr lang="en-US" sz="1700" b="1" dirty="0" err="1"/>
              <a:t>edən</a:t>
            </a:r>
            <a:r>
              <a:rPr lang="en-US" sz="1700" b="1" dirty="0"/>
              <a:t> ilk </a:t>
            </a:r>
            <a:r>
              <a:rPr lang="en-US" sz="1700" b="1" dirty="0" err="1"/>
              <a:t>tunc</a:t>
            </a:r>
            <a:r>
              <a:rPr lang="en-US" sz="1700" b="1" dirty="0"/>
              <a:t> </a:t>
            </a:r>
            <a:r>
              <a:rPr lang="en-US" sz="1700" b="1" dirty="0" err="1"/>
              <a:t>dövrünə</a:t>
            </a:r>
            <a:r>
              <a:rPr lang="en-US" sz="1700" b="1" dirty="0"/>
              <a:t> </a:t>
            </a:r>
            <a:r>
              <a:rPr lang="en-US" sz="1700" b="1" dirty="0" err="1"/>
              <a:t>aiddir</a:t>
            </a:r>
            <a:endParaRPr lang="en-US" sz="1700" b="1" dirty="0"/>
          </a:p>
        </p:txBody>
      </p:sp>
    </p:spTree>
    <p:extLst>
      <p:ext uri="{BB962C8B-B14F-4D97-AF65-F5344CB8AC3E}">
        <p14:creationId xmlns:p14="http://schemas.microsoft.com/office/powerpoint/2010/main" val="3072655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78614205"/>
              </p:ext>
            </p:extLst>
          </p:nvPr>
        </p:nvGraphicFramePr>
        <p:xfrm>
          <a:off x="-632460" y="591800"/>
          <a:ext cx="7383780" cy="6129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0" y="0"/>
            <a:ext cx="6751320" cy="523220"/>
          </a:xfrm>
          <a:prstGeom prst="rect">
            <a:avLst/>
          </a:prstGeom>
          <a:noFill/>
        </p:spPr>
        <p:txBody>
          <a:bodyPr wrap="square" rtlCol="0">
            <a:spAutoFit/>
          </a:bodyPr>
          <a:lstStyle/>
          <a:p>
            <a:r>
              <a:rPr lang="az-Latn-AZ" sz="2800" b="1" i="1" dirty="0" smtClean="0">
                <a:solidFill>
                  <a:schemeClr val="accent3">
                    <a:lumMod val="75000"/>
                  </a:schemeClr>
                </a:solidFill>
              </a:rPr>
              <a:t>Orta tunc dövrü</a:t>
            </a:r>
            <a:endParaRPr lang="en-US" sz="2800" b="1" i="1" dirty="0">
              <a:solidFill>
                <a:schemeClr val="accent3">
                  <a:lumMod val="75000"/>
                </a:schemeClr>
              </a:solidFill>
            </a:endParaRPr>
          </a:p>
        </p:txBody>
      </p:sp>
      <p:pic>
        <p:nvPicPr>
          <p:cNvPr id="8" name="Picture 7"/>
          <p:cNvPicPr>
            <a:picLocks noChangeAspect="1"/>
          </p:cNvPicPr>
          <p:nvPr/>
        </p:nvPicPr>
        <p:blipFill>
          <a:blip r:embed="rId7"/>
          <a:stretch>
            <a:fillRect/>
          </a:stretch>
        </p:blipFill>
        <p:spPr>
          <a:xfrm>
            <a:off x="5983878" y="0"/>
            <a:ext cx="6208122" cy="6858000"/>
          </a:xfrm>
          <a:prstGeom prst="rect">
            <a:avLst/>
          </a:prstGeom>
        </p:spPr>
      </p:pic>
      <p:sp>
        <p:nvSpPr>
          <p:cNvPr id="9" name="TextBox 8"/>
          <p:cNvSpPr txBox="1"/>
          <p:nvPr/>
        </p:nvSpPr>
        <p:spPr>
          <a:xfrm>
            <a:off x="6871063" y="843677"/>
            <a:ext cx="4433751" cy="2585323"/>
          </a:xfrm>
          <a:prstGeom prst="rect">
            <a:avLst/>
          </a:prstGeom>
          <a:noFill/>
        </p:spPr>
        <p:txBody>
          <a:bodyPr wrap="square" rtlCol="0">
            <a:spAutoFit/>
          </a:bodyPr>
          <a:lstStyle/>
          <a:p>
            <a:pPr algn="ctr"/>
            <a:r>
              <a:rPr lang="en-US" sz="1750" b="1" dirty="0" err="1"/>
              <a:t>Orta</a:t>
            </a:r>
            <a:r>
              <a:rPr lang="en-US" sz="1750" b="1" dirty="0"/>
              <a:t> </a:t>
            </a:r>
            <a:r>
              <a:rPr lang="en-US" sz="1750" b="1" dirty="0" err="1"/>
              <a:t>Tunc</a:t>
            </a:r>
            <a:r>
              <a:rPr lang="en-US" sz="1750" b="1" dirty="0"/>
              <a:t> </a:t>
            </a:r>
            <a:r>
              <a:rPr lang="en-US" sz="1750" b="1" dirty="0" err="1"/>
              <a:t>Dövrü</a:t>
            </a:r>
            <a:r>
              <a:rPr lang="en-US" sz="1750" b="1" dirty="0"/>
              <a:t> (</a:t>
            </a:r>
            <a:r>
              <a:rPr lang="en-US" sz="1750" b="1" dirty="0" err="1"/>
              <a:t>e.ə</a:t>
            </a:r>
            <a:r>
              <a:rPr lang="en-US" sz="1750" b="1" dirty="0"/>
              <a:t>. III </a:t>
            </a:r>
            <a:r>
              <a:rPr lang="en-US" sz="1750" b="1" dirty="0" err="1"/>
              <a:t>minilliyin</a:t>
            </a:r>
            <a:r>
              <a:rPr lang="en-US" sz="1750" b="1" dirty="0"/>
              <a:t> </a:t>
            </a:r>
            <a:r>
              <a:rPr lang="en-US" sz="1750" b="1" dirty="0" err="1"/>
              <a:t>sonu</a:t>
            </a:r>
            <a:r>
              <a:rPr lang="en-US" sz="1750" b="1" dirty="0"/>
              <a:t> – </a:t>
            </a:r>
            <a:r>
              <a:rPr lang="en-US" sz="1750" b="1" dirty="0" err="1"/>
              <a:t>e.ə</a:t>
            </a:r>
            <a:r>
              <a:rPr lang="en-US" sz="1750" b="1" dirty="0"/>
              <a:t>. II </a:t>
            </a:r>
            <a:r>
              <a:rPr lang="en-US" sz="1750" b="1" dirty="0" err="1"/>
              <a:t>minilliyin</a:t>
            </a:r>
            <a:r>
              <a:rPr lang="en-US" sz="1750" b="1" dirty="0"/>
              <a:t> </a:t>
            </a:r>
            <a:r>
              <a:rPr lang="en-US" sz="1750" b="1" dirty="0" err="1"/>
              <a:t>əvvəlləri</a:t>
            </a:r>
            <a:r>
              <a:rPr lang="en-US" sz="1750" b="1" dirty="0"/>
              <a:t>)</a:t>
            </a:r>
            <a:r>
              <a:rPr lang="en-US" sz="1750" b="1" dirty="0" err="1"/>
              <a:t>Orta</a:t>
            </a:r>
            <a:r>
              <a:rPr lang="en-US" sz="1750" b="1" dirty="0"/>
              <a:t> </a:t>
            </a:r>
            <a:r>
              <a:rPr lang="en-US" sz="1750" b="1" dirty="0" err="1"/>
              <a:t>Tunc</a:t>
            </a:r>
            <a:r>
              <a:rPr lang="en-US" sz="1750" b="1" dirty="0"/>
              <a:t> </a:t>
            </a:r>
            <a:r>
              <a:rPr lang="en-US" sz="1750" b="1" dirty="0" err="1"/>
              <a:t>dövrü</a:t>
            </a:r>
            <a:r>
              <a:rPr lang="en-US" sz="1750" b="1" dirty="0"/>
              <a:t>, </a:t>
            </a:r>
            <a:r>
              <a:rPr lang="en-US" sz="1750" b="1" dirty="0" err="1"/>
              <a:t>erkən</a:t>
            </a:r>
            <a:r>
              <a:rPr lang="en-US" sz="1750" b="1" dirty="0"/>
              <a:t> </a:t>
            </a:r>
            <a:r>
              <a:rPr lang="en-US" sz="1750" b="1" dirty="0" err="1"/>
              <a:t>Tunc</a:t>
            </a:r>
            <a:r>
              <a:rPr lang="en-US" sz="1750" b="1" dirty="0"/>
              <a:t> </a:t>
            </a:r>
            <a:r>
              <a:rPr lang="en-US" sz="1750" b="1" dirty="0" err="1"/>
              <a:t>dövründən</a:t>
            </a:r>
            <a:r>
              <a:rPr lang="en-US" sz="1750" b="1" dirty="0"/>
              <a:t> </a:t>
            </a:r>
            <a:r>
              <a:rPr lang="en-US" sz="1750" b="1" dirty="0" err="1"/>
              <a:t>sonra</a:t>
            </a:r>
            <a:r>
              <a:rPr lang="en-US" sz="1750" b="1" dirty="0"/>
              <a:t> </a:t>
            </a:r>
            <a:r>
              <a:rPr lang="en-US" sz="1750" b="1" dirty="0" err="1"/>
              <a:t>başlayaraq</a:t>
            </a:r>
            <a:r>
              <a:rPr lang="en-US" sz="1750" b="1" dirty="0"/>
              <a:t> </a:t>
            </a:r>
            <a:r>
              <a:rPr lang="en-US" sz="1750" b="1" dirty="0" err="1"/>
              <a:t>cəmiyyətin</a:t>
            </a:r>
            <a:r>
              <a:rPr lang="en-US" sz="1750" b="1" dirty="0"/>
              <a:t> </a:t>
            </a:r>
            <a:r>
              <a:rPr lang="en-US" sz="1750" b="1" dirty="0" err="1"/>
              <a:t>sosial</a:t>
            </a:r>
            <a:r>
              <a:rPr lang="en-US" sz="1750" b="1" dirty="0"/>
              <a:t> </a:t>
            </a:r>
            <a:r>
              <a:rPr lang="en-US" sz="1750" b="1" dirty="0" err="1"/>
              <a:t>və</a:t>
            </a:r>
            <a:r>
              <a:rPr lang="en-US" sz="1750" b="1" dirty="0"/>
              <a:t> </a:t>
            </a:r>
            <a:r>
              <a:rPr lang="en-US" sz="1750" b="1" dirty="0" err="1"/>
              <a:t>iqtisadi</a:t>
            </a:r>
            <a:r>
              <a:rPr lang="en-US" sz="1750" b="1" dirty="0"/>
              <a:t> </a:t>
            </a:r>
            <a:r>
              <a:rPr lang="en-US" sz="1750" b="1" dirty="0" err="1"/>
              <a:t>inkişafında</a:t>
            </a:r>
            <a:r>
              <a:rPr lang="en-US" sz="1750" b="1" dirty="0"/>
              <a:t> </a:t>
            </a:r>
            <a:r>
              <a:rPr lang="en-US" sz="1750" b="1" dirty="0" err="1"/>
              <a:t>mühüm</a:t>
            </a:r>
            <a:r>
              <a:rPr lang="en-US" sz="1750" b="1" dirty="0"/>
              <a:t> </a:t>
            </a:r>
            <a:r>
              <a:rPr lang="en-US" sz="1750" b="1" dirty="0" err="1"/>
              <a:t>dəyişikliklərin</a:t>
            </a:r>
            <a:r>
              <a:rPr lang="en-US" sz="1750" b="1" dirty="0"/>
              <a:t> </a:t>
            </a:r>
            <a:r>
              <a:rPr lang="en-US" sz="1750" b="1" dirty="0" err="1"/>
              <a:t>baş</a:t>
            </a:r>
            <a:r>
              <a:rPr lang="en-US" sz="1750" b="1" dirty="0"/>
              <a:t> </a:t>
            </a:r>
            <a:r>
              <a:rPr lang="en-US" sz="1750" b="1" dirty="0" err="1"/>
              <a:t>verdiyi</a:t>
            </a:r>
            <a:r>
              <a:rPr lang="en-US" sz="1750" b="1" dirty="0"/>
              <a:t> </a:t>
            </a:r>
            <a:r>
              <a:rPr lang="en-US" sz="1750" b="1" dirty="0" err="1"/>
              <a:t>bir</a:t>
            </a:r>
            <a:r>
              <a:rPr lang="en-US" sz="1750" b="1" dirty="0"/>
              <a:t> </a:t>
            </a:r>
            <a:r>
              <a:rPr lang="en-US" sz="1750" b="1" dirty="0" err="1"/>
              <a:t>mərhələdir</a:t>
            </a:r>
            <a:r>
              <a:rPr lang="en-US" sz="1750" b="1" dirty="0"/>
              <a:t>. Bu </a:t>
            </a:r>
            <a:r>
              <a:rPr lang="en-US" sz="1750" b="1" dirty="0" err="1"/>
              <a:t>dövrdə</a:t>
            </a:r>
            <a:r>
              <a:rPr lang="en-US" sz="1750" b="1" dirty="0"/>
              <a:t> </a:t>
            </a:r>
            <a:r>
              <a:rPr lang="en-US" sz="1750" b="1" dirty="0" err="1"/>
              <a:t>metalurgiyanın</a:t>
            </a:r>
            <a:r>
              <a:rPr lang="en-US" sz="1750" b="1" dirty="0"/>
              <a:t> </a:t>
            </a:r>
            <a:r>
              <a:rPr lang="en-US" sz="1750" b="1" dirty="0" err="1"/>
              <a:t>daha</a:t>
            </a:r>
            <a:r>
              <a:rPr lang="en-US" sz="1750" b="1" dirty="0"/>
              <a:t> da </a:t>
            </a:r>
            <a:r>
              <a:rPr lang="en-US" sz="1750" b="1" dirty="0" err="1"/>
              <a:t>inkişaf</a:t>
            </a:r>
            <a:r>
              <a:rPr lang="en-US" sz="1750" b="1" dirty="0"/>
              <a:t> </a:t>
            </a:r>
            <a:r>
              <a:rPr lang="en-US" sz="1750" b="1" dirty="0" err="1"/>
              <a:t>etməsi</a:t>
            </a:r>
            <a:r>
              <a:rPr lang="en-US" sz="1750" b="1" dirty="0"/>
              <a:t>, </a:t>
            </a:r>
            <a:r>
              <a:rPr lang="en-US" sz="1750" b="1" dirty="0" err="1"/>
              <a:t>əmək</a:t>
            </a:r>
            <a:r>
              <a:rPr lang="en-US" sz="1750" b="1" dirty="0"/>
              <a:t> </a:t>
            </a:r>
            <a:r>
              <a:rPr lang="en-US" sz="1750" b="1" dirty="0" err="1"/>
              <a:t>bölgüsünün</a:t>
            </a:r>
            <a:r>
              <a:rPr lang="en-US" sz="1750" b="1" dirty="0"/>
              <a:t> </a:t>
            </a:r>
            <a:r>
              <a:rPr lang="en-US" sz="1750" b="1" dirty="0" err="1"/>
              <a:t>dərinləşməsi</a:t>
            </a:r>
            <a:r>
              <a:rPr lang="en-US" sz="1750" b="1" dirty="0"/>
              <a:t> </a:t>
            </a:r>
            <a:r>
              <a:rPr lang="en-US" sz="1750" b="1" dirty="0" err="1"/>
              <a:t>və</a:t>
            </a:r>
            <a:r>
              <a:rPr lang="en-US" sz="1750" b="1" dirty="0"/>
              <a:t> ilk </a:t>
            </a:r>
            <a:r>
              <a:rPr lang="en-US" sz="1750" b="1" dirty="0" err="1"/>
              <a:t>dövlət</a:t>
            </a:r>
            <a:r>
              <a:rPr lang="en-US" sz="1750" b="1" dirty="0"/>
              <a:t> </a:t>
            </a:r>
            <a:r>
              <a:rPr lang="en-US" sz="1750" b="1" dirty="0" err="1"/>
              <a:t>qurumlarının</a:t>
            </a:r>
            <a:r>
              <a:rPr lang="en-US" sz="1750" b="1" dirty="0"/>
              <a:t> </a:t>
            </a:r>
            <a:r>
              <a:rPr lang="en-US" sz="1750" b="1" dirty="0" err="1"/>
              <a:t>yaranması</a:t>
            </a:r>
            <a:r>
              <a:rPr lang="en-US" sz="1750" b="1" dirty="0"/>
              <a:t> </a:t>
            </a:r>
            <a:r>
              <a:rPr lang="en-US" sz="1750" b="1" dirty="0" err="1"/>
              <a:t>baş</a:t>
            </a:r>
            <a:r>
              <a:rPr lang="en-US" sz="1750" b="1" dirty="0"/>
              <a:t> </a:t>
            </a:r>
            <a:r>
              <a:rPr lang="en-US" sz="1750" b="1" dirty="0" err="1" smtClean="0"/>
              <a:t>verdi</a:t>
            </a:r>
            <a:r>
              <a:rPr lang="en-US" sz="1750" b="1" dirty="0" smtClean="0"/>
              <a:t>.</a:t>
            </a:r>
            <a:r>
              <a:rPr lang="en-US" sz="1750" dirty="0"/>
              <a:t>	</a:t>
            </a:r>
          </a:p>
        </p:txBody>
      </p:sp>
    </p:spTree>
    <p:extLst>
      <p:ext uri="{BB962C8B-B14F-4D97-AF65-F5344CB8AC3E}">
        <p14:creationId xmlns:p14="http://schemas.microsoft.com/office/powerpoint/2010/main" val="1737081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461665"/>
            <a:ext cx="6023200" cy="6575949"/>
          </a:xfrm>
          <a:prstGeom prst="rect">
            <a:avLst/>
          </a:prstGeom>
        </p:spPr>
      </p:pic>
      <p:sp>
        <p:nvSpPr>
          <p:cNvPr id="9" name="TextBox 8"/>
          <p:cNvSpPr txBox="1"/>
          <p:nvPr/>
        </p:nvSpPr>
        <p:spPr>
          <a:xfrm>
            <a:off x="0" y="0"/>
            <a:ext cx="7543800" cy="461665"/>
          </a:xfrm>
          <a:prstGeom prst="rect">
            <a:avLst/>
          </a:prstGeom>
          <a:noFill/>
        </p:spPr>
        <p:txBody>
          <a:bodyPr wrap="square" rtlCol="0">
            <a:spAutoFit/>
          </a:bodyPr>
          <a:lstStyle/>
          <a:p>
            <a:r>
              <a:rPr lang="en-US" sz="2400" b="1" i="1" dirty="0" smtClean="0">
                <a:solidFill>
                  <a:schemeClr val="accent6">
                    <a:lumMod val="75000"/>
                  </a:schemeClr>
                </a:solidFill>
              </a:rPr>
              <a:t>Son </a:t>
            </a:r>
            <a:r>
              <a:rPr lang="en-US" sz="2400" b="1" i="1" dirty="0" err="1" smtClean="0">
                <a:solidFill>
                  <a:schemeClr val="accent6">
                    <a:lumMod val="75000"/>
                  </a:schemeClr>
                </a:solidFill>
              </a:rPr>
              <a:t>tunc</a:t>
            </a:r>
            <a:r>
              <a:rPr lang="en-US" sz="2400" b="1" i="1" dirty="0" smtClean="0">
                <a:solidFill>
                  <a:schemeClr val="accent6">
                    <a:lumMod val="75000"/>
                  </a:schemeClr>
                </a:solidFill>
              </a:rPr>
              <a:t> d</a:t>
            </a:r>
            <a:r>
              <a:rPr lang="az-Latn-AZ" sz="2400" b="1" i="1" dirty="0" smtClean="0">
                <a:solidFill>
                  <a:schemeClr val="accent6">
                    <a:lumMod val="75000"/>
                  </a:schemeClr>
                </a:solidFill>
              </a:rPr>
              <a:t>övrü</a:t>
            </a:r>
            <a:endParaRPr lang="en-US" sz="2400" b="1" i="1" dirty="0">
              <a:solidFill>
                <a:schemeClr val="accent6">
                  <a:lumMod val="75000"/>
                </a:schemeClr>
              </a:solidFill>
            </a:endParaRPr>
          </a:p>
        </p:txBody>
      </p:sp>
      <p:pic>
        <p:nvPicPr>
          <p:cNvPr id="11" name="Picture 10"/>
          <p:cNvPicPr>
            <a:picLocks noChangeAspect="1"/>
          </p:cNvPicPr>
          <p:nvPr/>
        </p:nvPicPr>
        <p:blipFill>
          <a:blip r:embed="rId3"/>
          <a:stretch>
            <a:fillRect/>
          </a:stretch>
        </p:blipFill>
        <p:spPr>
          <a:xfrm>
            <a:off x="129197" y="1175659"/>
            <a:ext cx="2599439" cy="2026784"/>
          </a:xfrm>
          <a:prstGeom prst="ellipse">
            <a:avLst/>
          </a:prstGeom>
          <a:ln>
            <a:noFill/>
          </a:ln>
          <a:effectLst>
            <a:softEdge rad="112500"/>
          </a:effectLst>
        </p:spPr>
      </p:pic>
      <p:pic>
        <p:nvPicPr>
          <p:cNvPr id="13" name="Picture 12"/>
          <p:cNvPicPr>
            <a:picLocks noChangeAspect="1"/>
          </p:cNvPicPr>
          <p:nvPr/>
        </p:nvPicPr>
        <p:blipFill>
          <a:blip r:embed="rId4"/>
          <a:stretch>
            <a:fillRect/>
          </a:stretch>
        </p:blipFill>
        <p:spPr>
          <a:xfrm>
            <a:off x="3331028" y="1032784"/>
            <a:ext cx="2383971" cy="2169659"/>
          </a:xfrm>
          <a:prstGeom prst="ellipse">
            <a:avLst/>
          </a:prstGeom>
          <a:ln>
            <a:noFill/>
          </a:ln>
          <a:effectLst>
            <a:softEdge rad="112500"/>
          </a:effectLst>
        </p:spPr>
      </p:pic>
      <p:pic>
        <p:nvPicPr>
          <p:cNvPr id="15" name="Picture 14"/>
          <p:cNvPicPr>
            <a:picLocks noChangeAspect="1"/>
          </p:cNvPicPr>
          <p:nvPr/>
        </p:nvPicPr>
        <p:blipFill>
          <a:blip r:embed="rId5"/>
          <a:stretch>
            <a:fillRect/>
          </a:stretch>
        </p:blipFill>
        <p:spPr>
          <a:xfrm>
            <a:off x="221343" y="4414836"/>
            <a:ext cx="2415145" cy="2443164"/>
          </a:xfrm>
          <a:prstGeom prst="ellipse">
            <a:avLst/>
          </a:prstGeom>
          <a:ln>
            <a:noFill/>
          </a:ln>
          <a:effectLst>
            <a:softEdge rad="112500"/>
          </a:effectLst>
        </p:spPr>
      </p:pic>
      <p:pic>
        <p:nvPicPr>
          <p:cNvPr id="17" name="Picture 16"/>
          <p:cNvPicPr>
            <a:picLocks noChangeAspect="1"/>
          </p:cNvPicPr>
          <p:nvPr/>
        </p:nvPicPr>
        <p:blipFill>
          <a:blip r:embed="rId6"/>
          <a:stretch>
            <a:fillRect/>
          </a:stretch>
        </p:blipFill>
        <p:spPr>
          <a:xfrm>
            <a:off x="3538196" y="4162713"/>
            <a:ext cx="1969633" cy="2695287"/>
          </a:xfrm>
          <a:prstGeom prst="ellipse">
            <a:avLst/>
          </a:prstGeom>
          <a:ln>
            <a:noFill/>
          </a:ln>
          <a:effectLst>
            <a:softEdge rad="112500"/>
          </a:effectLst>
        </p:spPr>
      </p:pic>
      <p:sp>
        <p:nvSpPr>
          <p:cNvPr id="18" name="TextBox 17"/>
          <p:cNvSpPr txBox="1"/>
          <p:nvPr/>
        </p:nvSpPr>
        <p:spPr>
          <a:xfrm>
            <a:off x="5967516" y="1910443"/>
            <a:ext cx="4194679" cy="3139321"/>
          </a:xfrm>
          <a:prstGeom prst="rect">
            <a:avLst/>
          </a:prstGeom>
          <a:noFill/>
        </p:spPr>
        <p:txBody>
          <a:bodyPr wrap="square" rtlCol="0">
            <a:spAutoFit/>
          </a:bodyPr>
          <a:lstStyle/>
          <a:p>
            <a:pPr algn="ctr"/>
            <a:r>
              <a:rPr lang="en-US" b="1" dirty="0"/>
              <a:t>Son </a:t>
            </a:r>
            <a:r>
              <a:rPr lang="en-US" b="1" dirty="0" err="1"/>
              <a:t>Tunc</a:t>
            </a:r>
            <a:r>
              <a:rPr lang="en-US" b="1" dirty="0"/>
              <a:t> </a:t>
            </a:r>
            <a:r>
              <a:rPr lang="en-US" b="1" dirty="0" err="1"/>
              <a:t>Dövrü</a:t>
            </a:r>
            <a:r>
              <a:rPr lang="en-US" b="1" dirty="0"/>
              <a:t> (</a:t>
            </a:r>
            <a:r>
              <a:rPr lang="en-US" b="1" dirty="0" err="1"/>
              <a:t>e.ə</a:t>
            </a:r>
            <a:r>
              <a:rPr lang="en-US" b="1" dirty="0"/>
              <a:t>. II </a:t>
            </a:r>
            <a:r>
              <a:rPr lang="en-US" b="1" dirty="0" err="1"/>
              <a:t>minilliyin</a:t>
            </a:r>
            <a:r>
              <a:rPr lang="en-US" b="1" dirty="0"/>
              <a:t> </a:t>
            </a:r>
            <a:r>
              <a:rPr lang="en-US" b="1" dirty="0" err="1"/>
              <a:t>ortaları</a:t>
            </a:r>
            <a:r>
              <a:rPr lang="en-US" b="1" dirty="0"/>
              <a:t> – </a:t>
            </a:r>
            <a:r>
              <a:rPr lang="en-US" b="1" dirty="0" err="1"/>
              <a:t>e.ə</a:t>
            </a:r>
            <a:r>
              <a:rPr lang="en-US" b="1" dirty="0"/>
              <a:t>. I </a:t>
            </a:r>
            <a:r>
              <a:rPr lang="en-US" b="1" dirty="0" err="1"/>
              <a:t>minilliyin</a:t>
            </a:r>
            <a:r>
              <a:rPr lang="en-US" b="1" dirty="0"/>
              <a:t> </a:t>
            </a:r>
            <a:r>
              <a:rPr lang="en-US" b="1" dirty="0" err="1"/>
              <a:t>əvvəlləri</a:t>
            </a:r>
            <a:r>
              <a:rPr lang="en-US" b="1" dirty="0"/>
              <a:t>)Son </a:t>
            </a:r>
            <a:r>
              <a:rPr lang="en-US" b="1" dirty="0" err="1"/>
              <a:t>Tunc</a:t>
            </a:r>
            <a:r>
              <a:rPr lang="en-US" b="1" dirty="0"/>
              <a:t> </a:t>
            </a:r>
            <a:r>
              <a:rPr lang="en-US" b="1" dirty="0" err="1"/>
              <a:t>dövrü</a:t>
            </a:r>
            <a:r>
              <a:rPr lang="en-US" b="1" dirty="0"/>
              <a:t> </a:t>
            </a:r>
            <a:r>
              <a:rPr lang="en-US" b="1" dirty="0" err="1"/>
              <a:t>tunc</a:t>
            </a:r>
            <a:r>
              <a:rPr lang="en-US" b="1" dirty="0"/>
              <a:t> </a:t>
            </a:r>
            <a:r>
              <a:rPr lang="en-US" b="1" dirty="0" err="1"/>
              <a:t>metallurgiyasının</a:t>
            </a:r>
            <a:r>
              <a:rPr lang="en-US" b="1" dirty="0"/>
              <a:t> </a:t>
            </a:r>
            <a:r>
              <a:rPr lang="en-US" b="1" dirty="0" err="1"/>
              <a:t>ən</a:t>
            </a:r>
            <a:r>
              <a:rPr lang="en-US" b="1" dirty="0"/>
              <a:t> </a:t>
            </a:r>
            <a:r>
              <a:rPr lang="en-US" b="1" dirty="0" err="1"/>
              <a:t>yüksək</a:t>
            </a:r>
            <a:r>
              <a:rPr lang="en-US" b="1" dirty="0"/>
              <a:t> </a:t>
            </a:r>
            <a:r>
              <a:rPr lang="en-US" b="1" dirty="0" err="1"/>
              <a:t>səviyyəyə</a:t>
            </a:r>
            <a:r>
              <a:rPr lang="en-US" b="1" dirty="0"/>
              <a:t> </a:t>
            </a:r>
            <a:r>
              <a:rPr lang="en-US" b="1" dirty="0" err="1"/>
              <a:t>çatdığı</a:t>
            </a:r>
            <a:r>
              <a:rPr lang="en-US" b="1" dirty="0"/>
              <a:t> </a:t>
            </a:r>
            <a:r>
              <a:rPr lang="en-US" b="1" dirty="0" err="1"/>
              <a:t>və</a:t>
            </a:r>
            <a:r>
              <a:rPr lang="en-US" b="1" dirty="0"/>
              <a:t> </a:t>
            </a:r>
            <a:r>
              <a:rPr lang="en-US" b="1" dirty="0" err="1"/>
              <a:t>ilkin</a:t>
            </a:r>
            <a:r>
              <a:rPr lang="en-US" b="1" dirty="0"/>
              <a:t> </a:t>
            </a:r>
            <a:r>
              <a:rPr lang="en-US" b="1" dirty="0" err="1"/>
              <a:t>dövlət</a:t>
            </a:r>
            <a:r>
              <a:rPr lang="en-US" b="1" dirty="0"/>
              <a:t> </a:t>
            </a:r>
            <a:r>
              <a:rPr lang="en-US" b="1" dirty="0" err="1"/>
              <a:t>qurumlarının</a:t>
            </a:r>
            <a:r>
              <a:rPr lang="en-US" b="1" dirty="0"/>
              <a:t> </a:t>
            </a:r>
            <a:r>
              <a:rPr lang="en-US" b="1" dirty="0" err="1"/>
              <a:t>formalaşmağa</a:t>
            </a:r>
            <a:r>
              <a:rPr lang="en-US" b="1" dirty="0"/>
              <a:t> </a:t>
            </a:r>
            <a:r>
              <a:rPr lang="en-US" b="1" dirty="0" err="1"/>
              <a:t>başladığı</a:t>
            </a:r>
            <a:r>
              <a:rPr lang="en-US" b="1" dirty="0"/>
              <a:t> </a:t>
            </a:r>
            <a:r>
              <a:rPr lang="en-US" b="1" dirty="0" err="1"/>
              <a:t>mərhələdir</a:t>
            </a:r>
            <a:r>
              <a:rPr lang="en-US" b="1" dirty="0"/>
              <a:t>. Bu </a:t>
            </a:r>
            <a:r>
              <a:rPr lang="en-US" b="1" dirty="0" err="1"/>
              <a:t>dövrdə</a:t>
            </a:r>
            <a:r>
              <a:rPr lang="en-US" b="1" dirty="0"/>
              <a:t> </a:t>
            </a:r>
            <a:r>
              <a:rPr lang="en-US" b="1" dirty="0" err="1"/>
              <a:t>insanlar</a:t>
            </a:r>
            <a:r>
              <a:rPr lang="en-US" b="1" dirty="0"/>
              <a:t> </a:t>
            </a:r>
            <a:r>
              <a:rPr lang="en-US" b="1" dirty="0" err="1"/>
              <a:t>tuncdan</a:t>
            </a:r>
            <a:r>
              <a:rPr lang="en-US" b="1" dirty="0"/>
              <a:t> </a:t>
            </a:r>
            <a:r>
              <a:rPr lang="en-US" b="1" dirty="0" err="1"/>
              <a:t>daha</a:t>
            </a:r>
            <a:r>
              <a:rPr lang="en-US" b="1" dirty="0"/>
              <a:t> </a:t>
            </a:r>
            <a:r>
              <a:rPr lang="en-US" b="1" dirty="0" err="1"/>
              <a:t>geniş</a:t>
            </a:r>
            <a:r>
              <a:rPr lang="en-US" b="1" dirty="0"/>
              <a:t> </a:t>
            </a:r>
            <a:r>
              <a:rPr lang="en-US" b="1" dirty="0" err="1"/>
              <a:t>istifadə</a:t>
            </a:r>
            <a:r>
              <a:rPr lang="en-US" b="1" dirty="0"/>
              <a:t> </a:t>
            </a:r>
            <a:r>
              <a:rPr lang="en-US" b="1" dirty="0" err="1"/>
              <a:t>etmiş</a:t>
            </a:r>
            <a:r>
              <a:rPr lang="en-US" b="1" dirty="0"/>
              <a:t>, </a:t>
            </a:r>
            <a:r>
              <a:rPr lang="en-US" b="1" dirty="0" err="1"/>
              <a:t>iqtisadiyyat</a:t>
            </a:r>
            <a:r>
              <a:rPr lang="en-US" b="1" dirty="0"/>
              <a:t>, </a:t>
            </a:r>
            <a:r>
              <a:rPr lang="en-US" b="1" dirty="0" err="1"/>
              <a:t>ticarət</a:t>
            </a:r>
            <a:r>
              <a:rPr lang="en-US" b="1" dirty="0"/>
              <a:t> </a:t>
            </a:r>
            <a:r>
              <a:rPr lang="en-US" b="1" dirty="0" err="1"/>
              <a:t>və</a:t>
            </a:r>
            <a:r>
              <a:rPr lang="en-US" b="1" dirty="0"/>
              <a:t> </a:t>
            </a:r>
            <a:r>
              <a:rPr lang="en-US" b="1" dirty="0" err="1"/>
              <a:t>ictimai</a:t>
            </a:r>
            <a:r>
              <a:rPr lang="en-US" b="1" dirty="0"/>
              <a:t> </a:t>
            </a:r>
            <a:r>
              <a:rPr lang="en-US" b="1" dirty="0" err="1"/>
              <a:t>həyat</a:t>
            </a:r>
            <a:r>
              <a:rPr lang="en-US" b="1" dirty="0"/>
              <a:t> </a:t>
            </a:r>
            <a:r>
              <a:rPr lang="en-US" b="1" dirty="0" err="1"/>
              <a:t>sahələrində</a:t>
            </a:r>
            <a:r>
              <a:rPr lang="en-US" b="1" dirty="0"/>
              <a:t> </a:t>
            </a:r>
            <a:r>
              <a:rPr lang="en-US" b="1" dirty="0" err="1"/>
              <a:t>ciddi</a:t>
            </a:r>
            <a:r>
              <a:rPr lang="en-US" b="1" dirty="0"/>
              <a:t> </a:t>
            </a:r>
            <a:r>
              <a:rPr lang="en-US" b="1" dirty="0" err="1"/>
              <a:t>dəyişikliklər</a:t>
            </a:r>
            <a:r>
              <a:rPr lang="en-US" b="1" dirty="0"/>
              <a:t> </a:t>
            </a:r>
            <a:r>
              <a:rPr lang="en-US" b="1" dirty="0" err="1" smtClean="0"/>
              <a:t>baş</a:t>
            </a:r>
            <a:r>
              <a:rPr lang="az-Latn-AZ" b="1" dirty="0" smtClean="0"/>
              <a:t> verdi.</a:t>
            </a:r>
            <a:endParaRPr lang="en-US" b="1" dirty="0"/>
          </a:p>
        </p:txBody>
      </p:sp>
    </p:spTree>
    <p:extLst>
      <p:ext uri="{BB962C8B-B14F-4D97-AF65-F5344CB8AC3E}">
        <p14:creationId xmlns:p14="http://schemas.microsoft.com/office/powerpoint/2010/main" val="3429615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7" name="TextBox 6"/>
          <p:cNvSpPr txBox="1"/>
          <p:nvPr/>
        </p:nvSpPr>
        <p:spPr>
          <a:xfrm>
            <a:off x="2465614" y="3069771"/>
            <a:ext cx="6939643" cy="523220"/>
          </a:xfrm>
          <a:prstGeom prst="rect">
            <a:avLst/>
          </a:prstGeom>
          <a:noFill/>
        </p:spPr>
        <p:txBody>
          <a:bodyPr wrap="square" rtlCol="0">
            <a:spAutoFit/>
          </a:bodyPr>
          <a:lstStyle/>
          <a:p>
            <a:pPr algn="ctr"/>
            <a:r>
              <a:rPr lang="az-Latn-AZ" sz="2800" b="1" dirty="0" smtClean="0">
                <a:solidFill>
                  <a:schemeClr val="accent6">
                    <a:lumMod val="50000"/>
                  </a:schemeClr>
                </a:solidFill>
              </a:rPr>
              <a:t>Diqqətiniz üçün təşəkkürlər!</a:t>
            </a:r>
            <a:endParaRPr lang="en-US" sz="2800" b="1" dirty="0">
              <a:solidFill>
                <a:schemeClr val="accent6">
                  <a:lumMod val="50000"/>
                </a:schemeClr>
              </a:solidFill>
            </a:endParaRPr>
          </a:p>
        </p:txBody>
      </p:sp>
    </p:spTree>
    <p:extLst>
      <p:ext uri="{BB962C8B-B14F-4D97-AF65-F5344CB8AC3E}">
        <p14:creationId xmlns:p14="http://schemas.microsoft.com/office/powerpoint/2010/main" val="350075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06662835"/>
              </p:ext>
            </p:extLst>
          </p:nvPr>
        </p:nvGraphicFramePr>
        <p:xfrm>
          <a:off x="0" y="822960"/>
          <a:ext cx="9144000" cy="6035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0" y="0"/>
            <a:ext cx="2712720" cy="584775"/>
          </a:xfrm>
          <a:prstGeom prst="rect">
            <a:avLst/>
          </a:prstGeom>
          <a:noFill/>
        </p:spPr>
        <p:txBody>
          <a:bodyPr wrap="square" rtlCol="0">
            <a:spAutoFit/>
          </a:bodyPr>
          <a:lstStyle/>
          <a:p>
            <a:r>
              <a:rPr lang="en-US" sz="3200" dirty="0" smtClean="0">
                <a:solidFill>
                  <a:srgbClr val="0070C0"/>
                </a:solidFill>
                <a:latin typeface="Algerian" panose="04020705040A02060702" pitchFamily="82" charset="0"/>
              </a:rPr>
              <a:t>Plan:</a:t>
            </a:r>
            <a:endParaRPr lang="en-US" sz="3200" dirty="0">
              <a:solidFill>
                <a:srgbClr val="0070C0"/>
              </a:solidFill>
              <a:latin typeface="Algerian" panose="04020705040A02060702" pitchFamily="82" charset="0"/>
            </a:endParaRPr>
          </a:p>
        </p:txBody>
      </p:sp>
      <p:pic>
        <p:nvPicPr>
          <p:cNvPr id="3" name="Picture 2"/>
          <p:cNvPicPr>
            <a:picLocks noChangeAspect="1"/>
          </p:cNvPicPr>
          <p:nvPr/>
        </p:nvPicPr>
        <p:blipFill>
          <a:blip r:embed="rId7"/>
          <a:stretch>
            <a:fillRect/>
          </a:stretch>
        </p:blipFill>
        <p:spPr>
          <a:xfrm>
            <a:off x="9174479" y="0"/>
            <a:ext cx="3017521" cy="2560319"/>
          </a:xfrm>
          <a:prstGeom prst="rect">
            <a:avLst/>
          </a:prstGeom>
        </p:spPr>
      </p:pic>
    </p:spTree>
    <p:extLst>
      <p:ext uri="{BB962C8B-B14F-4D97-AF65-F5344CB8AC3E}">
        <p14:creationId xmlns:p14="http://schemas.microsoft.com/office/powerpoint/2010/main" val="350113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102053773"/>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3082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527515142"/>
              </p:ext>
            </p:extLst>
          </p:nvPr>
        </p:nvGraphicFramePr>
        <p:xfrm>
          <a:off x="0" y="579120"/>
          <a:ext cx="12192000" cy="6156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0" y="0"/>
            <a:ext cx="6217920" cy="584775"/>
          </a:xfrm>
          <a:prstGeom prst="rect">
            <a:avLst/>
          </a:prstGeom>
          <a:noFill/>
        </p:spPr>
        <p:txBody>
          <a:bodyPr wrap="square" rtlCol="0">
            <a:spAutoFit/>
          </a:bodyPr>
          <a:lstStyle/>
          <a:p>
            <a:r>
              <a:rPr lang="az-Latn-AZ" sz="3200" b="1" i="1" dirty="0" smtClean="0">
                <a:solidFill>
                  <a:schemeClr val="accent5">
                    <a:lumMod val="75000"/>
                  </a:schemeClr>
                </a:solidFill>
              </a:rPr>
              <a:t>İlk insan məskənləri</a:t>
            </a:r>
            <a:r>
              <a:rPr lang="en-US" sz="3200" b="1" i="1" dirty="0" smtClean="0">
                <a:solidFill>
                  <a:schemeClr val="accent5">
                    <a:lumMod val="75000"/>
                  </a:schemeClr>
                </a:solidFill>
              </a:rPr>
              <a:t>:</a:t>
            </a:r>
            <a:endParaRPr lang="en-US" sz="3200" b="1" i="1" dirty="0">
              <a:solidFill>
                <a:schemeClr val="accent5">
                  <a:lumMod val="75000"/>
                </a:schemeClr>
              </a:solidFill>
            </a:endParaRPr>
          </a:p>
        </p:txBody>
      </p:sp>
    </p:spTree>
    <p:extLst>
      <p:ext uri="{BB962C8B-B14F-4D97-AF65-F5344CB8AC3E}">
        <p14:creationId xmlns:p14="http://schemas.microsoft.com/office/powerpoint/2010/main" val="2404283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89040999"/>
              </p:ext>
            </p:extLst>
          </p:nvPr>
        </p:nvGraphicFramePr>
        <p:xfrm>
          <a:off x="0" y="563880"/>
          <a:ext cx="8382000" cy="6187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0" y="0"/>
            <a:ext cx="6477000" cy="523220"/>
          </a:xfrm>
          <a:prstGeom prst="rect">
            <a:avLst/>
          </a:prstGeom>
          <a:noFill/>
        </p:spPr>
        <p:txBody>
          <a:bodyPr wrap="square" rtlCol="0">
            <a:spAutoFit/>
          </a:bodyPr>
          <a:lstStyle/>
          <a:p>
            <a:r>
              <a:rPr lang="az-Latn-AZ" sz="2800" b="1" i="1" dirty="0" smtClean="0">
                <a:solidFill>
                  <a:schemeClr val="accent4">
                    <a:lumMod val="50000"/>
                  </a:schemeClr>
                </a:solidFill>
              </a:rPr>
              <a:t>Quruçay mədəniyyəti</a:t>
            </a:r>
            <a:r>
              <a:rPr lang="en-US" sz="2800" b="1" i="1" dirty="0" smtClean="0">
                <a:solidFill>
                  <a:schemeClr val="accent4">
                    <a:lumMod val="50000"/>
                  </a:schemeClr>
                </a:solidFill>
              </a:rPr>
              <a:t>:</a:t>
            </a:r>
            <a:endParaRPr lang="en-US" sz="2800" b="1" i="1" dirty="0">
              <a:solidFill>
                <a:schemeClr val="accent4">
                  <a:lumMod val="50000"/>
                </a:schemeClr>
              </a:solidFill>
            </a:endParaRPr>
          </a:p>
        </p:txBody>
      </p:sp>
      <p:sp>
        <p:nvSpPr>
          <p:cNvPr id="6" name="TextBox 5"/>
          <p:cNvSpPr txBox="1"/>
          <p:nvPr/>
        </p:nvSpPr>
        <p:spPr>
          <a:xfrm>
            <a:off x="7421880" y="2118360"/>
            <a:ext cx="4617720" cy="3693319"/>
          </a:xfrm>
          <a:prstGeom prst="rect">
            <a:avLst/>
          </a:prstGeom>
          <a:noFill/>
        </p:spPr>
        <p:txBody>
          <a:bodyPr wrap="square" rtlCol="0">
            <a:spAutoFit/>
          </a:bodyPr>
          <a:lstStyle/>
          <a:p>
            <a:pPr algn="ctr"/>
            <a:r>
              <a:rPr lang="en-US" b="1" dirty="0" err="1" smtClean="0"/>
              <a:t>Azıx</a:t>
            </a:r>
            <a:r>
              <a:rPr lang="en-US" b="1" dirty="0" smtClean="0"/>
              <a:t> </a:t>
            </a:r>
            <a:r>
              <a:rPr lang="en-US" b="1" dirty="0" err="1" smtClean="0"/>
              <a:t>mağarası</a:t>
            </a:r>
            <a:r>
              <a:rPr lang="en-US" b="1" dirty="0" smtClean="0"/>
              <a:t> </a:t>
            </a:r>
            <a:r>
              <a:rPr lang="en-US" b="1" dirty="0" err="1" smtClean="0"/>
              <a:t>Azərbaycanın</a:t>
            </a:r>
            <a:r>
              <a:rPr lang="en-US" b="1" dirty="0" smtClean="0"/>
              <a:t> </a:t>
            </a:r>
            <a:r>
              <a:rPr lang="en-US" b="1" dirty="0" err="1" smtClean="0"/>
              <a:t>Füzuli</a:t>
            </a:r>
            <a:r>
              <a:rPr lang="en-US" b="1" dirty="0" smtClean="0"/>
              <a:t> </a:t>
            </a:r>
            <a:r>
              <a:rPr lang="en-US" b="1" dirty="0" err="1" smtClean="0"/>
              <a:t>rayonu</a:t>
            </a:r>
            <a:r>
              <a:rPr lang="en-US" b="1" dirty="0" smtClean="0"/>
              <a:t> </a:t>
            </a:r>
            <a:r>
              <a:rPr lang="en-US" b="1" dirty="0" err="1" smtClean="0"/>
              <a:t>ərazisində</a:t>
            </a:r>
            <a:r>
              <a:rPr lang="en-US" b="1" dirty="0" smtClean="0"/>
              <a:t>, </a:t>
            </a:r>
            <a:r>
              <a:rPr lang="en-US" b="1" dirty="0" err="1" smtClean="0"/>
              <a:t>Kür-Araz</a:t>
            </a:r>
            <a:r>
              <a:rPr lang="en-US" b="1" dirty="0" smtClean="0"/>
              <a:t> </a:t>
            </a:r>
            <a:r>
              <a:rPr lang="en-US" b="1" dirty="0" err="1" smtClean="0"/>
              <a:t>mədəniyyətinə</a:t>
            </a:r>
            <a:r>
              <a:rPr lang="en-US" b="1" dirty="0" smtClean="0"/>
              <a:t> aid </a:t>
            </a:r>
            <a:r>
              <a:rPr lang="en-US" b="1" dirty="0" err="1" smtClean="0"/>
              <a:t>qədim</a:t>
            </a:r>
            <a:r>
              <a:rPr lang="en-US" b="1" dirty="0" smtClean="0"/>
              <a:t> </a:t>
            </a:r>
            <a:r>
              <a:rPr lang="en-US" b="1" dirty="0" err="1" smtClean="0"/>
              <a:t>yaşayış</a:t>
            </a:r>
            <a:r>
              <a:rPr lang="en-US" b="1" dirty="0" smtClean="0"/>
              <a:t> </a:t>
            </a:r>
            <a:r>
              <a:rPr lang="en-US" b="1" dirty="0" err="1" smtClean="0"/>
              <a:t>məskənlərindən</a:t>
            </a:r>
            <a:r>
              <a:rPr lang="en-US" b="1" dirty="0" smtClean="0"/>
              <a:t> </a:t>
            </a:r>
            <a:r>
              <a:rPr lang="en-US" b="1" dirty="0" err="1" smtClean="0"/>
              <a:t>biridir</a:t>
            </a:r>
            <a:r>
              <a:rPr lang="en-US" b="1" dirty="0" smtClean="0"/>
              <a:t>.</a:t>
            </a:r>
            <a:r>
              <a:rPr lang="az-Latn-AZ" b="1" dirty="0"/>
              <a:t> </a:t>
            </a:r>
            <a:r>
              <a:rPr lang="en-US" b="1" dirty="0" err="1" smtClean="0"/>
              <a:t>Mağara</a:t>
            </a:r>
            <a:r>
              <a:rPr lang="en-US" b="1" dirty="0" smtClean="0"/>
              <a:t> 1960-cı </a:t>
            </a:r>
            <a:r>
              <a:rPr lang="en-US" b="1" dirty="0" err="1" smtClean="0"/>
              <a:t>ildə</a:t>
            </a:r>
            <a:r>
              <a:rPr lang="en-US" b="1" dirty="0" smtClean="0"/>
              <a:t> </a:t>
            </a:r>
            <a:r>
              <a:rPr lang="en-US" b="1" dirty="0" err="1" smtClean="0"/>
              <a:t>azərbaycanlı</a:t>
            </a:r>
            <a:r>
              <a:rPr lang="en-US" b="1" dirty="0" smtClean="0"/>
              <a:t> </a:t>
            </a:r>
            <a:r>
              <a:rPr lang="en-US" b="1" dirty="0" err="1" smtClean="0"/>
              <a:t>arxeoloq</a:t>
            </a:r>
            <a:r>
              <a:rPr lang="en-US" b="1" dirty="0" smtClean="0"/>
              <a:t> </a:t>
            </a:r>
            <a:r>
              <a:rPr lang="en-US" b="1" dirty="0" err="1" smtClean="0"/>
              <a:t>Məmmədəli</a:t>
            </a:r>
            <a:r>
              <a:rPr lang="en-US" b="1" dirty="0" smtClean="0"/>
              <a:t> </a:t>
            </a:r>
            <a:r>
              <a:rPr lang="en-US" b="1" dirty="0" err="1" smtClean="0"/>
              <a:t>Hüseynov</a:t>
            </a:r>
            <a:r>
              <a:rPr lang="en-US" b="1" dirty="0" smtClean="0"/>
              <a:t> </a:t>
            </a:r>
            <a:r>
              <a:rPr lang="en-US" b="1" dirty="0" err="1" smtClean="0"/>
              <a:t>tərəfindən</a:t>
            </a:r>
            <a:r>
              <a:rPr lang="en-US" b="1" dirty="0" smtClean="0"/>
              <a:t> </a:t>
            </a:r>
            <a:r>
              <a:rPr lang="en-US" b="1" dirty="0" err="1" smtClean="0"/>
              <a:t>kəşf</a:t>
            </a:r>
            <a:r>
              <a:rPr lang="en-US" b="1" dirty="0" smtClean="0"/>
              <a:t> </a:t>
            </a:r>
            <a:r>
              <a:rPr lang="en-US" b="1" dirty="0" err="1" smtClean="0"/>
              <a:t>edilib</a:t>
            </a:r>
            <a:r>
              <a:rPr lang="en-US" b="1" dirty="0" smtClean="0"/>
              <a:t>.</a:t>
            </a:r>
            <a:r>
              <a:rPr lang="az-Latn-AZ" b="1" dirty="0" smtClean="0"/>
              <a:t> </a:t>
            </a:r>
            <a:r>
              <a:rPr lang="en-US" b="1" dirty="0" err="1" smtClean="0"/>
              <a:t>Burada</a:t>
            </a:r>
            <a:r>
              <a:rPr lang="en-US" b="1" dirty="0" smtClean="0"/>
              <a:t> </a:t>
            </a:r>
            <a:r>
              <a:rPr lang="en-US" b="1" dirty="0" err="1" smtClean="0"/>
              <a:t>aparılan</a:t>
            </a:r>
            <a:r>
              <a:rPr lang="en-US" b="1" dirty="0" smtClean="0"/>
              <a:t> </a:t>
            </a:r>
            <a:r>
              <a:rPr lang="en-US" b="1" dirty="0" err="1" smtClean="0"/>
              <a:t>qazıntılar</a:t>
            </a:r>
            <a:r>
              <a:rPr lang="en-US" b="1" dirty="0" smtClean="0"/>
              <a:t> </a:t>
            </a:r>
            <a:r>
              <a:rPr lang="en-US" b="1" dirty="0" err="1" smtClean="0"/>
              <a:t>zamanı</a:t>
            </a:r>
            <a:r>
              <a:rPr lang="en-US" b="1" dirty="0" smtClean="0"/>
              <a:t> </a:t>
            </a:r>
            <a:r>
              <a:rPr lang="en-US" b="1" dirty="0" err="1" smtClean="0"/>
              <a:t>Azıx</a:t>
            </a:r>
            <a:r>
              <a:rPr lang="en-US" b="1" dirty="0" smtClean="0"/>
              <a:t> </a:t>
            </a:r>
            <a:r>
              <a:rPr lang="en-US" b="1" dirty="0" err="1" smtClean="0"/>
              <a:t>adamı</a:t>
            </a:r>
            <a:r>
              <a:rPr lang="en-US" b="1" dirty="0" smtClean="0"/>
              <a:t> (Homo Erectus) </a:t>
            </a:r>
            <a:r>
              <a:rPr lang="en-US" b="1" dirty="0" err="1" smtClean="0"/>
              <a:t>adlı</a:t>
            </a:r>
            <a:r>
              <a:rPr lang="en-US" b="1" dirty="0" smtClean="0"/>
              <a:t> </a:t>
            </a:r>
            <a:r>
              <a:rPr lang="en-US" b="1" dirty="0" err="1" smtClean="0"/>
              <a:t>ibtidai</a:t>
            </a:r>
            <a:r>
              <a:rPr lang="en-US" b="1" dirty="0" smtClean="0"/>
              <a:t> </a:t>
            </a:r>
            <a:r>
              <a:rPr lang="en-US" b="1" dirty="0" err="1" smtClean="0"/>
              <a:t>insanın</a:t>
            </a:r>
            <a:r>
              <a:rPr lang="en-US" b="1" dirty="0" smtClean="0"/>
              <a:t> </a:t>
            </a:r>
            <a:r>
              <a:rPr lang="en-US" b="1" dirty="0" err="1" smtClean="0"/>
              <a:t>qalıqları</a:t>
            </a:r>
            <a:r>
              <a:rPr lang="en-US" b="1" dirty="0" smtClean="0"/>
              <a:t> </a:t>
            </a:r>
            <a:r>
              <a:rPr lang="en-US" b="1" dirty="0" err="1" smtClean="0"/>
              <a:t>aşkar</a:t>
            </a:r>
            <a:r>
              <a:rPr lang="en-US" b="1" dirty="0" smtClean="0"/>
              <a:t> </a:t>
            </a:r>
            <a:r>
              <a:rPr lang="en-US" b="1" dirty="0" err="1" smtClean="0"/>
              <a:t>edilib</a:t>
            </a:r>
            <a:r>
              <a:rPr lang="en-US" b="1" dirty="0" smtClean="0"/>
              <a:t>.</a:t>
            </a:r>
            <a:r>
              <a:rPr lang="az-Latn-AZ" b="1" dirty="0"/>
              <a:t> </a:t>
            </a:r>
            <a:r>
              <a:rPr lang="en-US" b="1" dirty="0" err="1" smtClean="0"/>
              <a:t>Tapılan</a:t>
            </a:r>
            <a:r>
              <a:rPr lang="en-US" b="1" dirty="0" smtClean="0"/>
              <a:t> </a:t>
            </a:r>
            <a:r>
              <a:rPr lang="en-US" b="1" dirty="0" err="1" smtClean="0"/>
              <a:t>qalıqlar</a:t>
            </a:r>
            <a:r>
              <a:rPr lang="en-US" b="1" dirty="0" smtClean="0"/>
              <a:t> </a:t>
            </a:r>
            <a:r>
              <a:rPr lang="en-US" b="1" dirty="0" err="1" smtClean="0"/>
              <a:t>təxminən</a:t>
            </a:r>
            <a:r>
              <a:rPr lang="en-US" b="1" dirty="0" smtClean="0"/>
              <a:t> 350-400 min </a:t>
            </a:r>
            <a:r>
              <a:rPr lang="en-US" b="1" dirty="0" err="1" smtClean="0"/>
              <a:t>il</a:t>
            </a:r>
            <a:r>
              <a:rPr lang="en-US" b="1" dirty="0" smtClean="0"/>
              <a:t> </a:t>
            </a:r>
            <a:r>
              <a:rPr lang="en-US" b="1" dirty="0" err="1" smtClean="0"/>
              <a:t>əvvələ</a:t>
            </a:r>
            <a:r>
              <a:rPr lang="en-US" b="1" dirty="0" smtClean="0"/>
              <a:t> aid </a:t>
            </a:r>
            <a:r>
              <a:rPr lang="en-US" b="1" dirty="0" err="1" smtClean="0"/>
              <a:t>edilir</a:t>
            </a:r>
            <a:r>
              <a:rPr lang="en-US" b="1" dirty="0" smtClean="0"/>
              <a:t> </a:t>
            </a:r>
            <a:r>
              <a:rPr lang="en-US" b="1" dirty="0" err="1" smtClean="0"/>
              <a:t>və</a:t>
            </a:r>
            <a:r>
              <a:rPr lang="en-US" b="1" dirty="0" smtClean="0"/>
              <a:t> </a:t>
            </a:r>
            <a:r>
              <a:rPr lang="en-US" b="1" dirty="0" err="1" smtClean="0"/>
              <a:t>bu</a:t>
            </a:r>
            <a:r>
              <a:rPr lang="en-US" b="1" dirty="0" smtClean="0"/>
              <a:t>, </a:t>
            </a:r>
            <a:r>
              <a:rPr lang="en-US" b="1" dirty="0" err="1" smtClean="0"/>
              <a:t>Azərbaycan</a:t>
            </a:r>
            <a:r>
              <a:rPr lang="en-US" b="1" dirty="0" smtClean="0"/>
              <a:t> </a:t>
            </a:r>
            <a:r>
              <a:rPr lang="en-US" b="1" dirty="0" err="1" smtClean="0"/>
              <a:t>ərazisində</a:t>
            </a:r>
            <a:r>
              <a:rPr lang="en-US" b="1" dirty="0" smtClean="0"/>
              <a:t> ilk </a:t>
            </a:r>
            <a:r>
              <a:rPr lang="en-US" b="1" dirty="0" err="1" smtClean="0"/>
              <a:t>insan</a:t>
            </a:r>
            <a:r>
              <a:rPr lang="en-US" b="1" dirty="0" smtClean="0"/>
              <a:t> </a:t>
            </a:r>
            <a:r>
              <a:rPr lang="en-US" b="1" dirty="0" err="1" smtClean="0"/>
              <a:t>məskənlərindən</a:t>
            </a:r>
            <a:r>
              <a:rPr lang="en-US" b="1" dirty="0" smtClean="0"/>
              <a:t> </a:t>
            </a:r>
            <a:r>
              <a:rPr lang="en-US" b="1" dirty="0" err="1" smtClean="0"/>
              <a:t>biri</a:t>
            </a:r>
            <a:r>
              <a:rPr lang="en-US" b="1" dirty="0" smtClean="0"/>
              <a:t> </a:t>
            </a:r>
            <a:r>
              <a:rPr lang="en-US" b="1" dirty="0" err="1" smtClean="0"/>
              <a:t>olduğunu</a:t>
            </a:r>
            <a:r>
              <a:rPr lang="en-US" b="1" dirty="0" smtClean="0"/>
              <a:t> </a:t>
            </a:r>
            <a:r>
              <a:rPr lang="en-US" b="1" dirty="0" err="1" smtClean="0"/>
              <a:t>sübut</a:t>
            </a:r>
            <a:r>
              <a:rPr lang="en-US" b="1" dirty="0" smtClean="0"/>
              <a:t> </a:t>
            </a:r>
            <a:r>
              <a:rPr lang="en-US" b="1" dirty="0" err="1" smtClean="0"/>
              <a:t>edir</a:t>
            </a:r>
            <a:r>
              <a:rPr lang="az-Latn-AZ" b="1" dirty="0" smtClean="0"/>
              <a:t>. </a:t>
            </a:r>
            <a:r>
              <a:rPr lang="en-US" b="1" dirty="0" err="1" smtClean="0"/>
              <a:t>Mağara</a:t>
            </a:r>
            <a:r>
              <a:rPr lang="en-US" b="1" dirty="0" smtClean="0"/>
              <a:t> </a:t>
            </a:r>
            <a:r>
              <a:rPr lang="en-US" b="1" dirty="0" err="1" smtClean="0"/>
              <a:t>təxminən</a:t>
            </a:r>
            <a:r>
              <a:rPr lang="en-US" b="1" dirty="0" smtClean="0"/>
              <a:t> 600 </a:t>
            </a:r>
            <a:r>
              <a:rPr lang="en-US" b="1" dirty="0" err="1" smtClean="0"/>
              <a:t>kvadratmetr</a:t>
            </a:r>
            <a:r>
              <a:rPr lang="en-US" b="1" dirty="0" smtClean="0"/>
              <a:t> </a:t>
            </a:r>
            <a:r>
              <a:rPr lang="en-US" b="1" dirty="0" err="1" smtClean="0"/>
              <a:t>sahəni</a:t>
            </a:r>
            <a:r>
              <a:rPr lang="en-US" b="1" dirty="0" smtClean="0"/>
              <a:t> </a:t>
            </a:r>
            <a:r>
              <a:rPr lang="en-US" b="1" dirty="0" err="1" smtClean="0"/>
              <a:t>əhatə</a:t>
            </a:r>
            <a:r>
              <a:rPr lang="en-US" b="1" dirty="0" smtClean="0"/>
              <a:t> </a:t>
            </a:r>
            <a:r>
              <a:rPr lang="en-US" b="1" dirty="0" err="1" smtClean="0"/>
              <a:t>edir</a:t>
            </a:r>
            <a:r>
              <a:rPr lang="en-US" b="1" dirty="0" smtClean="0"/>
              <a:t> </a:t>
            </a:r>
            <a:r>
              <a:rPr lang="en-US" b="1" dirty="0" err="1" smtClean="0"/>
              <a:t>və</a:t>
            </a:r>
            <a:r>
              <a:rPr lang="en-US" b="1" dirty="0" smtClean="0"/>
              <a:t> </a:t>
            </a:r>
            <a:r>
              <a:rPr lang="en-US" b="1" dirty="0" err="1" smtClean="0"/>
              <a:t>bir</a:t>
            </a:r>
            <a:r>
              <a:rPr lang="en-US" b="1" dirty="0" smtClean="0"/>
              <a:t> </a:t>
            </a:r>
            <a:r>
              <a:rPr lang="en-US" b="1" dirty="0" err="1" smtClean="0"/>
              <a:t>neçə</a:t>
            </a:r>
            <a:r>
              <a:rPr lang="en-US" b="1" dirty="0" smtClean="0"/>
              <a:t> </a:t>
            </a:r>
            <a:r>
              <a:rPr lang="en-US" b="1" dirty="0" err="1" smtClean="0"/>
              <a:t>zal</a:t>
            </a:r>
            <a:r>
              <a:rPr lang="en-US" b="1" dirty="0" smtClean="0"/>
              <a:t> </a:t>
            </a:r>
            <a:r>
              <a:rPr lang="en-US" b="1" dirty="0" err="1" smtClean="0"/>
              <a:t>və</a:t>
            </a:r>
            <a:r>
              <a:rPr lang="en-US" b="1" dirty="0" smtClean="0"/>
              <a:t> </a:t>
            </a:r>
            <a:r>
              <a:rPr lang="en-US" b="1" dirty="0" err="1" smtClean="0"/>
              <a:t>keçidlərdən</a:t>
            </a:r>
            <a:r>
              <a:rPr lang="en-US" b="1" dirty="0" smtClean="0"/>
              <a:t> </a:t>
            </a:r>
            <a:r>
              <a:rPr lang="en-US" b="1" dirty="0" err="1" smtClean="0"/>
              <a:t>ibarətdir</a:t>
            </a:r>
            <a:r>
              <a:rPr lang="en-US" b="1" dirty="0" smtClean="0"/>
              <a:t>.	</a:t>
            </a:r>
            <a:endParaRPr lang="en-US" b="1" dirty="0"/>
          </a:p>
        </p:txBody>
      </p:sp>
    </p:spTree>
    <p:extLst>
      <p:ext uri="{BB962C8B-B14F-4D97-AF65-F5344CB8AC3E}">
        <p14:creationId xmlns:p14="http://schemas.microsoft.com/office/powerpoint/2010/main" val="1763399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7" name="Picture 6"/>
          <p:cNvPicPr>
            <a:picLocks noChangeAspect="1"/>
          </p:cNvPicPr>
          <p:nvPr/>
        </p:nvPicPr>
        <p:blipFill>
          <a:blip r:embed="rId3"/>
          <a:stretch>
            <a:fillRect/>
          </a:stretch>
        </p:blipFill>
        <p:spPr>
          <a:xfrm>
            <a:off x="518160" y="1645920"/>
            <a:ext cx="5044440" cy="47091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Horizontal Scroll 7"/>
          <p:cNvSpPr/>
          <p:nvPr/>
        </p:nvSpPr>
        <p:spPr>
          <a:xfrm>
            <a:off x="6080760" y="2103120"/>
            <a:ext cx="5943600" cy="4465320"/>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TextBox 8"/>
          <p:cNvSpPr txBox="1"/>
          <p:nvPr/>
        </p:nvSpPr>
        <p:spPr>
          <a:xfrm>
            <a:off x="6736080" y="2727960"/>
            <a:ext cx="5074920" cy="3046988"/>
          </a:xfrm>
          <a:prstGeom prst="rect">
            <a:avLst/>
          </a:prstGeom>
          <a:noFill/>
        </p:spPr>
        <p:txBody>
          <a:bodyPr wrap="square" rtlCol="0">
            <a:spAutoFit/>
          </a:bodyPr>
          <a:lstStyle/>
          <a:p>
            <a:r>
              <a:rPr lang="az-Latn-AZ" sz="2400" b="1" dirty="0" smtClean="0">
                <a:solidFill>
                  <a:schemeClr val="accent4">
                    <a:lumMod val="50000"/>
                  </a:schemeClr>
                </a:solidFill>
              </a:rPr>
              <a:t>Mustye Mədəniyyəti</a:t>
            </a:r>
            <a:r>
              <a:rPr lang="en-US" sz="2400" b="1" dirty="0" smtClean="0">
                <a:solidFill>
                  <a:schemeClr val="accent4">
                    <a:lumMod val="50000"/>
                  </a:schemeClr>
                </a:solidFill>
              </a:rPr>
              <a:t>:</a:t>
            </a:r>
          </a:p>
          <a:p>
            <a:r>
              <a:rPr lang="en-US" sz="2400" b="1" dirty="0" err="1" smtClean="0"/>
              <a:t>Orta</a:t>
            </a:r>
            <a:r>
              <a:rPr lang="en-US" sz="2400" b="1" dirty="0" smtClean="0"/>
              <a:t> </a:t>
            </a:r>
            <a:r>
              <a:rPr lang="en-US" sz="2400" b="1" dirty="0" err="1" smtClean="0"/>
              <a:t>Paleolit</a:t>
            </a:r>
            <a:r>
              <a:rPr lang="en-US" sz="2400" b="1" dirty="0" smtClean="0"/>
              <a:t> </a:t>
            </a:r>
            <a:r>
              <a:rPr lang="en-US" sz="2400" b="1" dirty="0" err="1" smtClean="0"/>
              <a:t>dövrü</a:t>
            </a:r>
            <a:r>
              <a:rPr lang="en-US" sz="2400" b="1" dirty="0" smtClean="0"/>
              <a:t> (</a:t>
            </a:r>
            <a:r>
              <a:rPr lang="en-US" sz="2400" b="1" dirty="0" err="1" smtClean="0"/>
              <a:t>təxminən</a:t>
            </a:r>
            <a:r>
              <a:rPr lang="en-US" sz="2400" b="1" dirty="0" smtClean="0"/>
              <a:t> 300 min – 30 min </a:t>
            </a:r>
            <a:r>
              <a:rPr lang="en-US" sz="2400" b="1" dirty="0" err="1" smtClean="0"/>
              <a:t>il</a:t>
            </a:r>
            <a:r>
              <a:rPr lang="en-US" sz="2400" b="1" dirty="0" smtClean="0"/>
              <a:t> </a:t>
            </a:r>
            <a:r>
              <a:rPr lang="en-US" sz="2400" b="1" dirty="0" err="1" smtClean="0"/>
              <a:t>əvvəl</a:t>
            </a:r>
            <a:r>
              <a:rPr lang="en-US" sz="2400" b="1" dirty="0" smtClean="0"/>
              <a:t>) </a:t>
            </a:r>
            <a:r>
              <a:rPr lang="en-US" sz="2400" b="1" dirty="0" err="1" smtClean="0"/>
              <a:t>insan</a:t>
            </a:r>
            <a:r>
              <a:rPr lang="en-US" sz="2400" b="1" dirty="0" smtClean="0"/>
              <a:t> </a:t>
            </a:r>
            <a:r>
              <a:rPr lang="en-US" sz="2400" b="1" dirty="0" err="1" smtClean="0"/>
              <a:t>inkişafının</a:t>
            </a:r>
            <a:r>
              <a:rPr lang="en-US" sz="2400" b="1" dirty="0" smtClean="0"/>
              <a:t> </a:t>
            </a:r>
            <a:r>
              <a:rPr lang="en-US" sz="2400" b="1" dirty="0" err="1" smtClean="0"/>
              <a:t>və</a:t>
            </a:r>
            <a:r>
              <a:rPr lang="en-US" sz="2400" b="1" dirty="0" smtClean="0"/>
              <a:t> </a:t>
            </a:r>
            <a:r>
              <a:rPr lang="en-US" sz="2400" b="1" dirty="0" err="1" smtClean="0"/>
              <a:t>mədəni</a:t>
            </a:r>
            <a:r>
              <a:rPr lang="en-US" sz="2400" b="1" dirty="0" smtClean="0"/>
              <a:t> </a:t>
            </a:r>
            <a:r>
              <a:rPr lang="en-US" sz="2400" b="1" dirty="0" err="1" smtClean="0"/>
              <a:t>irsinin</a:t>
            </a:r>
            <a:r>
              <a:rPr lang="en-US" sz="2400" b="1" dirty="0" smtClean="0"/>
              <a:t> </a:t>
            </a:r>
            <a:r>
              <a:rPr lang="en-US" sz="2400" b="1" dirty="0" err="1" smtClean="0"/>
              <a:t>formalaşdığı</a:t>
            </a:r>
            <a:r>
              <a:rPr lang="en-US" sz="2400" b="1" dirty="0" smtClean="0"/>
              <a:t> </a:t>
            </a:r>
            <a:r>
              <a:rPr lang="en-US" sz="2400" b="1" dirty="0" err="1" smtClean="0"/>
              <a:t>mühüm</a:t>
            </a:r>
            <a:r>
              <a:rPr lang="en-US" sz="2400" b="1" dirty="0" smtClean="0"/>
              <a:t> </a:t>
            </a:r>
            <a:r>
              <a:rPr lang="en-US" sz="2400" b="1" dirty="0" err="1" smtClean="0"/>
              <a:t>mərhələlərdən</a:t>
            </a:r>
            <a:r>
              <a:rPr lang="en-US" sz="2400" b="1" dirty="0" smtClean="0"/>
              <a:t> </a:t>
            </a:r>
            <a:r>
              <a:rPr lang="en-US" sz="2400" b="1" dirty="0" err="1" smtClean="0"/>
              <a:t>biridir</a:t>
            </a:r>
            <a:r>
              <a:rPr lang="en-US" sz="2400" b="1" dirty="0" smtClean="0"/>
              <a:t>. Bu </a:t>
            </a:r>
            <a:r>
              <a:rPr lang="en-US" sz="2400" b="1" dirty="0" err="1" smtClean="0"/>
              <a:t>dövrdə</a:t>
            </a:r>
            <a:r>
              <a:rPr lang="en-US" sz="2400" b="1" dirty="0" smtClean="0"/>
              <a:t> Homo </a:t>
            </a:r>
            <a:r>
              <a:rPr lang="en-US" sz="2400" b="1" dirty="0" err="1" smtClean="0"/>
              <a:t>neanderthalensis</a:t>
            </a:r>
            <a:r>
              <a:rPr lang="en-US" sz="2400" b="1" dirty="0" smtClean="0"/>
              <a:t> (</a:t>
            </a:r>
            <a:r>
              <a:rPr lang="en-US" sz="2400" b="1" dirty="0" err="1" smtClean="0"/>
              <a:t>Neandertal</a:t>
            </a:r>
            <a:r>
              <a:rPr lang="en-US" sz="2400" b="1" dirty="0" smtClean="0"/>
              <a:t> </a:t>
            </a:r>
            <a:r>
              <a:rPr lang="en-US" sz="2400" b="1" dirty="0" err="1" smtClean="0"/>
              <a:t>insanı</a:t>
            </a:r>
            <a:r>
              <a:rPr lang="en-US" sz="2400" b="1" dirty="0" smtClean="0"/>
              <a:t>) </a:t>
            </a:r>
            <a:r>
              <a:rPr lang="en-US" sz="2400" b="1" dirty="0" err="1" smtClean="0"/>
              <a:t>və</a:t>
            </a:r>
            <a:r>
              <a:rPr lang="en-US" sz="2400" b="1" dirty="0" smtClean="0"/>
              <a:t> </a:t>
            </a:r>
            <a:r>
              <a:rPr lang="en-US" sz="2400" b="1" dirty="0" err="1" smtClean="0"/>
              <a:t>erkən</a:t>
            </a:r>
            <a:r>
              <a:rPr lang="en-US" sz="2400" b="1" dirty="0" smtClean="0"/>
              <a:t> Homo </a:t>
            </a:r>
            <a:r>
              <a:rPr lang="en-US" sz="2400" b="1" dirty="0" err="1" smtClean="0"/>
              <a:t>sapienslər</a:t>
            </a:r>
            <a:r>
              <a:rPr lang="en-US" sz="2400" b="1" dirty="0" smtClean="0"/>
              <a:t> </a:t>
            </a:r>
            <a:r>
              <a:rPr lang="en-US" sz="2400" b="1" dirty="0" err="1" smtClean="0"/>
              <a:t>mövcud</a:t>
            </a:r>
            <a:r>
              <a:rPr lang="en-US" sz="2400" b="1" dirty="0" smtClean="0"/>
              <a:t> </a:t>
            </a:r>
            <a:r>
              <a:rPr lang="en-US" sz="2400" b="1" dirty="0" err="1" smtClean="0"/>
              <a:t>olmuşdur</a:t>
            </a:r>
            <a:r>
              <a:rPr lang="en-US" sz="2400" b="1" dirty="0" smtClean="0"/>
              <a:t>.</a:t>
            </a:r>
            <a:endParaRPr lang="en-US" sz="2400" b="1" dirty="0"/>
          </a:p>
        </p:txBody>
      </p:sp>
    </p:spTree>
    <p:extLst>
      <p:ext uri="{BB962C8B-B14F-4D97-AF65-F5344CB8AC3E}">
        <p14:creationId xmlns:p14="http://schemas.microsoft.com/office/powerpoint/2010/main" val="3714353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1"/>
            <a:ext cx="12192000" cy="6858000"/>
          </a:xfrm>
          <a:prstGeom prst="rect">
            <a:avLst/>
          </a:prstGeom>
        </p:spPr>
      </p:pic>
      <p:pic>
        <p:nvPicPr>
          <p:cNvPr id="7" name="Picture 6"/>
          <p:cNvPicPr>
            <a:picLocks noChangeAspect="1"/>
          </p:cNvPicPr>
          <p:nvPr/>
        </p:nvPicPr>
        <p:blipFill>
          <a:blip r:embed="rId4"/>
          <a:stretch>
            <a:fillRect/>
          </a:stretch>
        </p:blipFill>
        <p:spPr>
          <a:xfrm>
            <a:off x="4533900" y="609600"/>
            <a:ext cx="7033260" cy="3048000"/>
          </a:xfrm>
          <a:prstGeom prst="rect">
            <a:avLst/>
          </a:prstGeom>
        </p:spPr>
      </p:pic>
      <p:sp>
        <p:nvSpPr>
          <p:cNvPr id="8" name="TextBox 7"/>
          <p:cNvSpPr txBox="1"/>
          <p:nvPr/>
        </p:nvSpPr>
        <p:spPr>
          <a:xfrm>
            <a:off x="4526280" y="1"/>
            <a:ext cx="5440680" cy="523220"/>
          </a:xfrm>
          <a:prstGeom prst="rect">
            <a:avLst/>
          </a:prstGeom>
          <a:noFill/>
        </p:spPr>
        <p:txBody>
          <a:bodyPr wrap="square" rtlCol="0">
            <a:spAutoFit/>
          </a:bodyPr>
          <a:lstStyle/>
          <a:p>
            <a:r>
              <a:rPr lang="az-Latn-AZ" sz="2800" b="1" i="1" dirty="0" smtClean="0">
                <a:solidFill>
                  <a:schemeClr val="accent2">
                    <a:lumMod val="50000"/>
                  </a:schemeClr>
                </a:solidFill>
              </a:rPr>
              <a:t>Üst paleolit</a:t>
            </a:r>
            <a:r>
              <a:rPr lang="en-US" sz="2800" b="1" i="1" dirty="0" smtClean="0">
                <a:solidFill>
                  <a:schemeClr val="accent2">
                    <a:lumMod val="50000"/>
                  </a:schemeClr>
                </a:solidFill>
              </a:rPr>
              <a:t>:</a:t>
            </a:r>
            <a:endParaRPr lang="en-US" sz="2800" b="1" i="1" dirty="0">
              <a:solidFill>
                <a:schemeClr val="accent2">
                  <a:lumMod val="50000"/>
                </a:schemeClr>
              </a:solidFill>
            </a:endParaRPr>
          </a:p>
        </p:txBody>
      </p:sp>
      <p:sp>
        <p:nvSpPr>
          <p:cNvPr id="9" name="TextBox 8"/>
          <p:cNvSpPr txBox="1"/>
          <p:nvPr/>
        </p:nvSpPr>
        <p:spPr>
          <a:xfrm>
            <a:off x="4533900" y="3657600"/>
            <a:ext cx="6926580" cy="2862322"/>
          </a:xfrm>
          <a:prstGeom prst="rect">
            <a:avLst/>
          </a:prstGeom>
          <a:noFill/>
        </p:spPr>
        <p:txBody>
          <a:bodyPr wrap="square" rtlCol="0">
            <a:spAutoFit/>
          </a:bodyPr>
          <a:lstStyle/>
          <a:p>
            <a:r>
              <a:rPr lang="en-US" b="1" dirty="0" err="1" smtClean="0"/>
              <a:t>Üst</a:t>
            </a:r>
            <a:r>
              <a:rPr lang="en-US" b="1" dirty="0" smtClean="0"/>
              <a:t> </a:t>
            </a:r>
            <a:r>
              <a:rPr lang="en-US" b="1" dirty="0" err="1" smtClean="0"/>
              <a:t>Paleolit</a:t>
            </a:r>
            <a:r>
              <a:rPr lang="en-US" b="1" dirty="0" smtClean="0"/>
              <a:t> </a:t>
            </a:r>
            <a:r>
              <a:rPr lang="en-US" b="1" dirty="0" err="1" smtClean="0"/>
              <a:t>dövrü</a:t>
            </a:r>
            <a:r>
              <a:rPr lang="en-US" b="1" dirty="0" smtClean="0"/>
              <a:t> (</a:t>
            </a:r>
            <a:r>
              <a:rPr lang="en-US" b="1" dirty="0" err="1" smtClean="0"/>
              <a:t>təxminən</a:t>
            </a:r>
            <a:r>
              <a:rPr lang="en-US" b="1" dirty="0" smtClean="0"/>
              <a:t> 40 min – 10 min </a:t>
            </a:r>
            <a:r>
              <a:rPr lang="en-US" b="1" dirty="0" err="1" smtClean="0"/>
              <a:t>il</a:t>
            </a:r>
            <a:r>
              <a:rPr lang="en-US" b="1" dirty="0" smtClean="0"/>
              <a:t> </a:t>
            </a:r>
            <a:r>
              <a:rPr lang="en-US" b="1" dirty="0" err="1" smtClean="0"/>
              <a:t>əvvəl</a:t>
            </a:r>
            <a:r>
              <a:rPr lang="en-US" b="1" dirty="0" smtClean="0"/>
              <a:t>) </a:t>
            </a:r>
            <a:r>
              <a:rPr lang="en-US" b="1" dirty="0" err="1" smtClean="0"/>
              <a:t>insan</a:t>
            </a:r>
            <a:r>
              <a:rPr lang="en-US" b="1" dirty="0" smtClean="0"/>
              <a:t> </a:t>
            </a:r>
            <a:r>
              <a:rPr lang="en-US" b="1" dirty="0" err="1" smtClean="0"/>
              <a:t>inkişafının</a:t>
            </a:r>
            <a:r>
              <a:rPr lang="en-US" b="1" dirty="0" smtClean="0"/>
              <a:t> </a:t>
            </a:r>
            <a:r>
              <a:rPr lang="en-US" b="1" dirty="0" err="1" smtClean="0"/>
              <a:t>ən</a:t>
            </a:r>
            <a:r>
              <a:rPr lang="en-US" b="1" dirty="0" smtClean="0"/>
              <a:t> </a:t>
            </a:r>
            <a:r>
              <a:rPr lang="en-US" b="1" dirty="0" err="1" smtClean="0"/>
              <a:t>mühüm</a:t>
            </a:r>
            <a:r>
              <a:rPr lang="en-US" b="1" dirty="0" smtClean="0"/>
              <a:t> </a:t>
            </a:r>
            <a:r>
              <a:rPr lang="en-US" b="1" dirty="0" err="1" smtClean="0"/>
              <a:t>mərhələlərindən</a:t>
            </a:r>
            <a:r>
              <a:rPr lang="en-US" b="1" dirty="0" smtClean="0"/>
              <a:t> </a:t>
            </a:r>
            <a:r>
              <a:rPr lang="en-US" b="1" dirty="0" err="1" smtClean="0"/>
              <a:t>biridir</a:t>
            </a:r>
            <a:r>
              <a:rPr lang="en-US" b="1" dirty="0" smtClean="0"/>
              <a:t>. Bu </a:t>
            </a:r>
            <a:r>
              <a:rPr lang="en-US" b="1" dirty="0" err="1" smtClean="0"/>
              <a:t>dövrdə</a:t>
            </a:r>
            <a:r>
              <a:rPr lang="en-US" b="1" dirty="0" smtClean="0"/>
              <a:t> Homo sapiens tam </a:t>
            </a:r>
            <a:r>
              <a:rPr lang="en-US" b="1" dirty="0" err="1" smtClean="0"/>
              <a:t>formalaşaraq</a:t>
            </a:r>
            <a:r>
              <a:rPr lang="en-US" b="1" dirty="0" smtClean="0"/>
              <a:t> </a:t>
            </a:r>
            <a:r>
              <a:rPr lang="en-US" b="1" dirty="0" err="1" smtClean="0"/>
              <a:t>dünyaya</a:t>
            </a:r>
            <a:r>
              <a:rPr lang="en-US" b="1" dirty="0" smtClean="0"/>
              <a:t> </a:t>
            </a:r>
            <a:r>
              <a:rPr lang="en-US" b="1" dirty="0" err="1" smtClean="0"/>
              <a:t>yayılmış</a:t>
            </a:r>
            <a:r>
              <a:rPr lang="en-US" b="1" dirty="0" smtClean="0"/>
              <a:t> </a:t>
            </a:r>
            <a:r>
              <a:rPr lang="en-US" b="1" dirty="0" err="1" smtClean="0"/>
              <a:t>və</a:t>
            </a:r>
            <a:r>
              <a:rPr lang="en-US" b="1" dirty="0" smtClean="0"/>
              <a:t> ilk </a:t>
            </a:r>
            <a:r>
              <a:rPr lang="en-US" b="1" dirty="0" err="1" smtClean="0"/>
              <a:t>mədəniyyət</a:t>
            </a:r>
            <a:r>
              <a:rPr lang="en-US" b="1" dirty="0" smtClean="0"/>
              <a:t> </a:t>
            </a:r>
            <a:r>
              <a:rPr lang="en-US" b="1" dirty="0" err="1" smtClean="0"/>
              <a:t>nümunələri</a:t>
            </a:r>
            <a:r>
              <a:rPr lang="en-US" b="1" dirty="0" smtClean="0"/>
              <a:t> </a:t>
            </a:r>
            <a:r>
              <a:rPr lang="en-US" b="1" dirty="0" err="1" smtClean="0"/>
              <a:t>yaranmışdır</a:t>
            </a:r>
            <a:r>
              <a:rPr lang="en-US" b="1" dirty="0" smtClean="0"/>
              <a:t>. </a:t>
            </a:r>
            <a:r>
              <a:rPr lang="en-US" b="1" dirty="0" err="1" smtClean="0"/>
              <a:t>Alətlər</a:t>
            </a:r>
            <a:r>
              <a:rPr lang="en-US" b="1" dirty="0" smtClean="0"/>
              <a:t> </a:t>
            </a:r>
            <a:r>
              <a:rPr lang="en-US" b="1" dirty="0" err="1" smtClean="0"/>
              <a:t>və</a:t>
            </a:r>
            <a:r>
              <a:rPr lang="en-US" b="1" dirty="0" smtClean="0"/>
              <a:t> </a:t>
            </a:r>
            <a:r>
              <a:rPr lang="en-US" b="1" dirty="0" err="1" smtClean="0"/>
              <a:t>texnologiya</a:t>
            </a:r>
            <a:r>
              <a:rPr lang="en-US" b="1" dirty="0" smtClean="0"/>
              <a:t> – </a:t>
            </a:r>
            <a:r>
              <a:rPr lang="en-US" b="1" dirty="0" err="1" smtClean="0"/>
              <a:t>İnsanlar</a:t>
            </a:r>
            <a:r>
              <a:rPr lang="en-US" b="1" dirty="0" smtClean="0"/>
              <a:t> </a:t>
            </a:r>
            <a:r>
              <a:rPr lang="en-US" b="1" dirty="0" err="1" smtClean="0"/>
              <a:t>daş</a:t>
            </a:r>
            <a:r>
              <a:rPr lang="en-US" b="1" dirty="0" smtClean="0"/>
              <a:t>, </a:t>
            </a:r>
            <a:r>
              <a:rPr lang="en-US" b="1" dirty="0" err="1" smtClean="0"/>
              <a:t>sümük</a:t>
            </a:r>
            <a:r>
              <a:rPr lang="en-US" b="1" dirty="0" smtClean="0"/>
              <a:t> </a:t>
            </a:r>
            <a:r>
              <a:rPr lang="en-US" b="1" dirty="0" err="1" smtClean="0"/>
              <a:t>və</a:t>
            </a:r>
            <a:r>
              <a:rPr lang="en-US" b="1" dirty="0" smtClean="0"/>
              <a:t> </a:t>
            </a:r>
            <a:r>
              <a:rPr lang="en-US" b="1" dirty="0" err="1" smtClean="0"/>
              <a:t>buynuzdan</a:t>
            </a:r>
            <a:r>
              <a:rPr lang="en-US" b="1" dirty="0" smtClean="0"/>
              <a:t> </a:t>
            </a:r>
            <a:r>
              <a:rPr lang="en-US" b="1" dirty="0" err="1" smtClean="0"/>
              <a:t>hazırlanmış</a:t>
            </a:r>
            <a:r>
              <a:rPr lang="en-US" b="1" dirty="0" smtClean="0"/>
              <a:t> </a:t>
            </a:r>
            <a:r>
              <a:rPr lang="en-US" b="1" dirty="0" err="1" smtClean="0"/>
              <a:t>daha</a:t>
            </a:r>
            <a:r>
              <a:rPr lang="en-US" b="1" dirty="0" smtClean="0"/>
              <a:t> </a:t>
            </a:r>
            <a:r>
              <a:rPr lang="en-US" b="1" dirty="0" err="1" smtClean="0"/>
              <a:t>mürəkkəb</a:t>
            </a:r>
            <a:r>
              <a:rPr lang="en-US" b="1" dirty="0" smtClean="0"/>
              <a:t> </a:t>
            </a:r>
            <a:r>
              <a:rPr lang="en-US" b="1" dirty="0" err="1" smtClean="0"/>
              <a:t>və</a:t>
            </a:r>
            <a:r>
              <a:rPr lang="en-US" b="1" dirty="0" smtClean="0"/>
              <a:t> </a:t>
            </a:r>
            <a:r>
              <a:rPr lang="en-US" b="1" dirty="0" err="1" smtClean="0"/>
              <a:t>ixtisaslaşmış</a:t>
            </a:r>
            <a:r>
              <a:rPr lang="en-US" b="1" dirty="0" smtClean="0"/>
              <a:t> </a:t>
            </a:r>
            <a:r>
              <a:rPr lang="en-US" b="1" dirty="0" err="1" smtClean="0"/>
              <a:t>alətlərdən</a:t>
            </a:r>
            <a:r>
              <a:rPr lang="en-US" b="1" dirty="0" smtClean="0"/>
              <a:t> </a:t>
            </a:r>
            <a:r>
              <a:rPr lang="en-US" b="1" dirty="0" err="1" smtClean="0"/>
              <a:t>istifadə</a:t>
            </a:r>
            <a:r>
              <a:rPr lang="en-US" b="1" dirty="0" smtClean="0"/>
              <a:t> </a:t>
            </a:r>
            <a:r>
              <a:rPr lang="en-US" b="1" dirty="0" err="1" smtClean="0"/>
              <a:t>edirdilər</a:t>
            </a:r>
            <a:r>
              <a:rPr lang="en-US" b="1" dirty="0" smtClean="0"/>
              <a:t>. </a:t>
            </a:r>
            <a:r>
              <a:rPr lang="en-US" b="1" dirty="0" err="1" smtClean="0"/>
              <a:t>İncəsənət</a:t>
            </a:r>
            <a:r>
              <a:rPr lang="en-US" b="1" dirty="0" smtClean="0"/>
              <a:t> </a:t>
            </a:r>
            <a:r>
              <a:rPr lang="en-US" b="1" dirty="0" err="1" smtClean="0"/>
              <a:t>və</a:t>
            </a:r>
            <a:r>
              <a:rPr lang="en-US" b="1" dirty="0" smtClean="0"/>
              <a:t> </a:t>
            </a:r>
            <a:r>
              <a:rPr lang="en-US" b="1" dirty="0" err="1" smtClean="0"/>
              <a:t>inanclar</a:t>
            </a:r>
            <a:r>
              <a:rPr lang="en-US" b="1" dirty="0" smtClean="0"/>
              <a:t> – </a:t>
            </a:r>
            <a:r>
              <a:rPr lang="en-US" b="1" dirty="0" err="1" smtClean="0"/>
              <a:t>Mağara</a:t>
            </a:r>
            <a:r>
              <a:rPr lang="en-US" b="1" dirty="0" smtClean="0"/>
              <a:t> </a:t>
            </a:r>
            <a:r>
              <a:rPr lang="en-US" b="1" dirty="0" err="1" smtClean="0"/>
              <a:t>rəsmləri</a:t>
            </a:r>
            <a:r>
              <a:rPr lang="en-US" b="1" dirty="0" smtClean="0"/>
              <a:t>, </a:t>
            </a:r>
            <a:r>
              <a:rPr lang="en-US" b="1" dirty="0" err="1" smtClean="0"/>
              <a:t>heykəlciklər</a:t>
            </a:r>
            <a:r>
              <a:rPr lang="en-US" b="1" dirty="0" smtClean="0"/>
              <a:t> </a:t>
            </a:r>
            <a:r>
              <a:rPr lang="en-US" b="1" dirty="0" err="1" smtClean="0"/>
              <a:t>və</a:t>
            </a:r>
            <a:r>
              <a:rPr lang="en-US" b="1" dirty="0" smtClean="0"/>
              <a:t> </a:t>
            </a:r>
            <a:r>
              <a:rPr lang="en-US" b="1" dirty="0" err="1" smtClean="0"/>
              <a:t>bəzək</a:t>
            </a:r>
            <a:r>
              <a:rPr lang="en-US" b="1" dirty="0" smtClean="0"/>
              <a:t> </a:t>
            </a:r>
            <a:r>
              <a:rPr lang="en-US" b="1" dirty="0" err="1" smtClean="0"/>
              <a:t>əşyaları</a:t>
            </a:r>
            <a:r>
              <a:rPr lang="en-US" b="1" dirty="0" smtClean="0"/>
              <a:t> </a:t>
            </a:r>
            <a:r>
              <a:rPr lang="en-US" b="1" dirty="0" err="1" smtClean="0"/>
              <a:t>bu</a:t>
            </a:r>
            <a:r>
              <a:rPr lang="en-US" b="1" dirty="0" smtClean="0"/>
              <a:t> </a:t>
            </a:r>
            <a:r>
              <a:rPr lang="en-US" b="1" dirty="0" err="1" smtClean="0"/>
              <a:t>dövrdə</a:t>
            </a:r>
            <a:r>
              <a:rPr lang="en-US" b="1" dirty="0" smtClean="0"/>
              <a:t> </a:t>
            </a:r>
            <a:r>
              <a:rPr lang="en-US" b="1" dirty="0" err="1" smtClean="0"/>
              <a:t>meydana</a:t>
            </a:r>
            <a:r>
              <a:rPr lang="en-US" b="1" dirty="0" smtClean="0"/>
              <a:t> </a:t>
            </a:r>
            <a:r>
              <a:rPr lang="en-US" b="1" dirty="0" err="1" smtClean="0"/>
              <a:t>gəlmişdir</a:t>
            </a:r>
            <a:r>
              <a:rPr lang="en-US" b="1" dirty="0" smtClean="0"/>
              <a:t>. Bu, </a:t>
            </a:r>
            <a:r>
              <a:rPr lang="en-US" b="1" dirty="0" err="1" smtClean="0"/>
              <a:t>insanların</a:t>
            </a:r>
            <a:r>
              <a:rPr lang="en-US" b="1" dirty="0" smtClean="0"/>
              <a:t> </a:t>
            </a:r>
            <a:r>
              <a:rPr lang="en-US" b="1" dirty="0" err="1" smtClean="0"/>
              <a:t>simvolik</a:t>
            </a:r>
            <a:r>
              <a:rPr lang="en-US" b="1" dirty="0" smtClean="0"/>
              <a:t> </a:t>
            </a:r>
            <a:r>
              <a:rPr lang="en-US" b="1" dirty="0" err="1" smtClean="0"/>
              <a:t>düşüncəyə</a:t>
            </a:r>
            <a:r>
              <a:rPr lang="en-US" b="1" dirty="0" smtClean="0"/>
              <a:t> </a:t>
            </a:r>
            <a:r>
              <a:rPr lang="en-US" b="1" dirty="0" err="1" smtClean="0"/>
              <a:t>və</a:t>
            </a:r>
            <a:r>
              <a:rPr lang="en-US" b="1" dirty="0" smtClean="0"/>
              <a:t> </a:t>
            </a:r>
            <a:r>
              <a:rPr lang="en-US" b="1" dirty="0" err="1" smtClean="0"/>
              <a:t>inanclara</a:t>
            </a:r>
            <a:r>
              <a:rPr lang="en-US" b="1" dirty="0" smtClean="0"/>
              <a:t> </a:t>
            </a:r>
            <a:r>
              <a:rPr lang="en-US" b="1" dirty="0" err="1" smtClean="0"/>
              <a:t>malik</a:t>
            </a:r>
            <a:r>
              <a:rPr lang="en-US" b="1" dirty="0" smtClean="0"/>
              <a:t> </a:t>
            </a:r>
            <a:r>
              <a:rPr lang="en-US" b="1" dirty="0" err="1" smtClean="0"/>
              <a:t>olduğunu</a:t>
            </a:r>
            <a:r>
              <a:rPr lang="en-US" b="1" dirty="0" smtClean="0"/>
              <a:t> </a:t>
            </a:r>
            <a:r>
              <a:rPr lang="en-US" b="1" dirty="0" err="1" smtClean="0"/>
              <a:t>göstərir.Dini</a:t>
            </a:r>
            <a:r>
              <a:rPr lang="en-US" b="1" dirty="0" smtClean="0"/>
              <a:t> </a:t>
            </a:r>
            <a:r>
              <a:rPr lang="en-US" b="1" dirty="0" err="1" smtClean="0"/>
              <a:t>ayinlər</a:t>
            </a:r>
            <a:r>
              <a:rPr lang="en-US" b="1" dirty="0" smtClean="0"/>
              <a:t> </a:t>
            </a:r>
            <a:r>
              <a:rPr lang="en-US" b="1" dirty="0" err="1" smtClean="0"/>
              <a:t>və</a:t>
            </a:r>
            <a:r>
              <a:rPr lang="en-US" b="1" dirty="0" smtClean="0"/>
              <a:t> </a:t>
            </a:r>
            <a:r>
              <a:rPr lang="en-US" b="1" dirty="0" err="1" smtClean="0"/>
              <a:t>dəfn</a:t>
            </a:r>
            <a:r>
              <a:rPr lang="en-US" b="1" dirty="0" smtClean="0"/>
              <a:t> </a:t>
            </a:r>
            <a:r>
              <a:rPr lang="en-US" b="1" dirty="0" err="1" smtClean="0"/>
              <a:t>adətləri</a:t>
            </a:r>
            <a:r>
              <a:rPr lang="en-US" b="1" dirty="0" smtClean="0"/>
              <a:t> – </a:t>
            </a:r>
            <a:r>
              <a:rPr lang="en-US" b="1" dirty="0" err="1" smtClean="0"/>
              <a:t>İnsanlar</a:t>
            </a:r>
            <a:r>
              <a:rPr lang="en-US" b="1" dirty="0" smtClean="0"/>
              <a:t> </a:t>
            </a:r>
            <a:r>
              <a:rPr lang="en-US" b="1" dirty="0" err="1" smtClean="0"/>
              <a:t>ölülərini</a:t>
            </a:r>
            <a:r>
              <a:rPr lang="en-US" b="1" dirty="0" smtClean="0"/>
              <a:t> </a:t>
            </a:r>
            <a:r>
              <a:rPr lang="en-US" b="1" dirty="0" err="1" smtClean="0"/>
              <a:t>xüsusi</a:t>
            </a:r>
            <a:r>
              <a:rPr lang="en-US" b="1" dirty="0" smtClean="0"/>
              <a:t> </a:t>
            </a:r>
            <a:r>
              <a:rPr lang="en-US" b="1" dirty="0" err="1" smtClean="0"/>
              <a:t>qaydada</a:t>
            </a:r>
            <a:r>
              <a:rPr lang="en-US" b="1" dirty="0" smtClean="0"/>
              <a:t> </a:t>
            </a:r>
            <a:r>
              <a:rPr lang="en-US" b="1" dirty="0" err="1" smtClean="0"/>
              <a:t>dəfn</a:t>
            </a:r>
            <a:r>
              <a:rPr lang="en-US" b="1" dirty="0" smtClean="0"/>
              <a:t> </a:t>
            </a:r>
            <a:r>
              <a:rPr lang="en-US" b="1" dirty="0" err="1" smtClean="0"/>
              <a:t>edir</a:t>
            </a:r>
            <a:r>
              <a:rPr lang="en-US" b="1" dirty="0" smtClean="0"/>
              <a:t>, </a:t>
            </a:r>
            <a:r>
              <a:rPr lang="en-US" b="1" dirty="0" err="1" smtClean="0"/>
              <a:t>onların</a:t>
            </a:r>
            <a:r>
              <a:rPr lang="en-US" b="1" dirty="0" smtClean="0"/>
              <a:t> </a:t>
            </a:r>
            <a:r>
              <a:rPr lang="en-US" b="1" dirty="0" err="1" smtClean="0"/>
              <a:t>yanına</a:t>
            </a:r>
            <a:r>
              <a:rPr lang="en-US" b="1" dirty="0" smtClean="0"/>
              <a:t> </a:t>
            </a:r>
            <a:r>
              <a:rPr lang="en-US" b="1" dirty="0" err="1" smtClean="0"/>
              <a:t>bəzək</a:t>
            </a:r>
            <a:r>
              <a:rPr lang="en-US" b="1" dirty="0" smtClean="0"/>
              <a:t> </a:t>
            </a:r>
            <a:r>
              <a:rPr lang="en-US" b="1" dirty="0" err="1" smtClean="0"/>
              <a:t>əşyaları</a:t>
            </a:r>
            <a:r>
              <a:rPr lang="en-US" b="1" dirty="0" smtClean="0"/>
              <a:t> </a:t>
            </a:r>
            <a:r>
              <a:rPr lang="en-US" b="1" dirty="0" err="1" smtClean="0"/>
              <a:t>və</a:t>
            </a:r>
            <a:r>
              <a:rPr lang="en-US" b="1" dirty="0" smtClean="0"/>
              <a:t> </a:t>
            </a:r>
            <a:r>
              <a:rPr lang="en-US" b="1" dirty="0" err="1" smtClean="0"/>
              <a:t>ov</a:t>
            </a:r>
            <a:r>
              <a:rPr lang="en-US" b="1" dirty="0" smtClean="0"/>
              <a:t> </a:t>
            </a:r>
            <a:r>
              <a:rPr lang="en-US" b="1" dirty="0" err="1" smtClean="0"/>
              <a:t>alətləri</a:t>
            </a:r>
            <a:r>
              <a:rPr lang="en-US" b="1" dirty="0" smtClean="0"/>
              <a:t> </a:t>
            </a:r>
            <a:r>
              <a:rPr lang="en-US" b="1" dirty="0" err="1" smtClean="0"/>
              <a:t>qoyurdular</a:t>
            </a:r>
            <a:r>
              <a:rPr lang="en-US" b="1" dirty="0" smtClean="0"/>
              <a:t>. </a:t>
            </a:r>
            <a:endParaRPr lang="en-US" b="1" dirty="0"/>
          </a:p>
        </p:txBody>
      </p:sp>
    </p:spTree>
    <p:extLst>
      <p:ext uri="{BB962C8B-B14F-4D97-AF65-F5344CB8AC3E}">
        <p14:creationId xmlns:p14="http://schemas.microsoft.com/office/powerpoint/2010/main" val="4147087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300000"/>
                    </a14:imgEffect>
                  </a14:imgLayer>
                </a14:imgProps>
              </a:ext>
            </a:extLst>
          </a:blip>
          <a:stretch>
            <a:fillRect/>
          </a:stretch>
        </p:blipFill>
        <p:spPr>
          <a:xfrm>
            <a:off x="0" y="-6442"/>
            <a:ext cx="12192000" cy="6857999"/>
          </a:xfrm>
          <a:prstGeom prst="rect">
            <a:avLst/>
          </a:prstGeom>
        </p:spPr>
      </p:pic>
      <p:sp>
        <p:nvSpPr>
          <p:cNvPr id="6" name="TextBox 5"/>
          <p:cNvSpPr txBox="1"/>
          <p:nvPr/>
        </p:nvSpPr>
        <p:spPr>
          <a:xfrm>
            <a:off x="594360" y="640080"/>
            <a:ext cx="5913120" cy="523220"/>
          </a:xfrm>
          <a:prstGeom prst="rect">
            <a:avLst/>
          </a:prstGeom>
          <a:noFill/>
        </p:spPr>
        <p:txBody>
          <a:bodyPr wrap="square" rtlCol="0">
            <a:spAutoFit/>
          </a:bodyPr>
          <a:lstStyle/>
          <a:p>
            <a:r>
              <a:rPr lang="az-Latn-AZ" sz="2800" b="1" i="1" dirty="0" smtClean="0">
                <a:solidFill>
                  <a:schemeClr val="accent2">
                    <a:lumMod val="50000"/>
                  </a:schemeClr>
                </a:solidFill>
              </a:rPr>
              <a:t>Mezolit dövrü</a:t>
            </a:r>
            <a:endParaRPr lang="en-US" sz="2800" b="1" i="1" dirty="0">
              <a:solidFill>
                <a:schemeClr val="accent2">
                  <a:lumMod val="50000"/>
                </a:schemeClr>
              </a:solidFill>
            </a:endParaRPr>
          </a:p>
        </p:txBody>
      </p:sp>
      <p:pic>
        <p:nvPicPr>
          <p:cNvPr id="11" name="Picture 10"/>
          <p:cNvPicPr>
            <a:picLocks noChangeAspect="1"/>
          </p:cNvPicPr>
          <p:nvPr/>
        </p:nvPicPr>
        <p:blipFill>
          <a:blip r:embed="rId4">
            <a:clrChange>
              <a:clrFrom>
                <a:srgbClr val="FFF4DF"/>
              </a:clrFrom>
              <a:clrTo>
                <a:srgbClr val="FFF4DF">
                  <a:alpha val="0"/>
                </a:srgbClr>
              </a:clrTo>
            </a:clrChange>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594360" y="1163300"/>
            <a:ext cx="6191250" cy="4947940"/>
          </a:xfrm>
          <a:prstGeom prst="rect">
            <a:avLst/>
          </a:prstGeom>
        </p:spPr>
      </p:pic>
      <p:pic>
        <p:nvPicPr>
          <p:cNvPr id="13" name="Picture 12"/>
          <p:cNvPicPr>
            <a:picLocks noChangeAspect="1"/>
          </p:cNvPicPr>
          <p:nvPr/>
        </p:nvPicPr>
        <p:blipFill>
          <a:blip r:embed="rId6"/>
          <a:stretch>
            <a:fillRect/>
          </a:stretch>
        </p:blipFill>
        <p:spPr>
          <a:xfrm>
            <a:off x="1869757" y="1168672"/>
            <a:ext cx="1528763" cy="1035695"/>
          </a:xfrm>
          <a:prstGeom prst="ellipse">
            <a:avLst/>
          </a:prstGeom>
          <a:ln>
            <a:noFill/>
          </a:ln>
          <a:effectLst>
            <a:softEdge rad="112500"/>
          </a:effectLst>
        </p:spPr>
      </p:pic>
      <p:pic>
        <p:nvPicPr>
          <p:cNvPr id="15" name="Picture 14"/>
          <p:cNvPicPr>
            <a:picLocks noChangeAspect="1"/>
          </p:cNvPicPr>
          <p:nvPr/>
        </p:nvPicPr>
        <p:blipFill>
          <a:blip r:embed="rId7"/>
          <a:stretch>
            <a:fillRect/>
          </a:stretch>
        </p:blipFill>
        <p:spPr>
          <a:xfrm>
            <a:off x="4099560" y="1274540"/>
            <a:ext cx="1478280" cy="929827"/>
          </a:xfrm>
          <a:prstGeom prst="ellipse">
            <a:avLst/>
          </a:prstGeom>
          <a:ln>
            <a:noFill/>
          </a:ln>
          <a:effectLst>
            <a:softEdge rad="112500"/>
          </a:effectLst>
        </p:spPr>
      </p:pic>
      <p:pic>
        <p:nvPicPr>
          <p:cNvPr id="17" name="Picture 16"/>
          <p:cNvPicPr>
            <a:picLocks noChangeAspect="1"/>
          </p:cNvPicPr>
          <p:nvPr/>
        </p:nvPicPr>
        <p:blipFill>
          <a:blip r:embed="rId8"/>
          <a:stretch>
            <a:fillRect/>
          </a:stretch>
        </p:blipFill>
        <p:spPr>
          <a:xfrm>
            <a:off x="5059680" y="2606040"/>
            <a:ext cx="1554480" cy="9459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p:cNvPicPr>
            <a:picLocks noChangeAspect="1"/>
          </p:cNvPicPr>
          <p:nvPr/>
        </p:nvPicPr>
        <p:blipFill>
          <a:blip r:embed="rId9"/>
          <a:stretch>
            <a:fillRect/>
          </a:stretch>
        </p:blipFill>
        <p:spPr>
          <a:xfrm>
            <a:off x="2927985" y="2606040"/>
            <a:ext cx="1524000" cy="9459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0"/>
          <p:cNvPicPr>
            <a:picLocks noChangeAspect="1"/>
          </p:cNvPicPr>
          <p:nvPr/>
        </p:nvPicPr>
        <p:blipFill>
          <a:blip r:embed="rId10"/>
          <a:stretch>
            <a:fillRect/>
          </a:stretch>
        </p:blipFill>
        <p:spPr>
          <a:xfrm>
            <a:off x="4017645" y="3953624"/>
            <a:ext cx="1560195" cy="9231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p:cNvPicPr>
            <a:picLocks noChangeAspect="1"/>
          </p:cNvPicPr>
          <p:nvPr/>
        </p:nvPicPr>
        <p:blipFill>
          <a:blip r:embed="rId11"/>
          <a:stretch>
            <a:fillRect/>
          </a:stretch>
        </p:blipFill>
        <p:spPr>
          <a:xfrm>
            <a:off x="765811" y="2606041"/>
            <a:ext cx="1554480" cy="9041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24"/>
          <p:cNvPicPr>
            <a:picLocks noChangeAspect="1"/>
          </p:cNvPicPr>
          <p:nvPr/>
        </p:nvPicPr>
        <p:blipFill>
          <a:blip r:embed="rId12"/>
          <a:stretch>
            <a:fillRect/>
          </a:stretch>
        </p:blipFill>
        <p:spPr>
          <a:xfrm>
            <a:off x="1869758" y="3989944"/>
            <a:ext cx="1407870" cy="8868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7" name="TextBox 26"/>
          <p:cNvSpPr txBox="1"/>
          <p:nvPr/>
        </p:nvSpPr>
        <p:spPr>
          <a:xfrm>
            <a:off x="6746195" y="1575897"/>
            <a:ext cx="4759567" cy="3693319"/>
          </a:xfrm>
          <a:prstGeom prst="rect">
            <a:avLst/>
          </a:prstGeom>
          <a:noFill/>
        </p:spPr>
        <p:txBody>
          <a:bodyPr wrap="square" rtlCol="0">
            <a:spAutoFit/>
          </a:bodyPr>
          <a:lstStyle/>
          <a:p>
            <a:pPr algn="ctr"/>
            <a:r>
              <a:rPr lang="en-US" dirty="0" err="1"/>
              <a:t>Mezolit</a:t>
            </a:r>
            <a:r>
              <a:rPr lang="en-US" dirty="0"/>
              <a:t> </a:t>
            </a:r>
            <a:r>
              <a:rPr lang="en-US" dirty="0" err="1"/>
              <a:t>dövründə</a:t>
            </a:r>
            <a:r>
              <a:rPr lang="en-US" dirty="0"/>
              <a:t> </a:t>
            </a:r>
            <a:r>
              <a:rPr lang="en-US" dirty="0" err="1"/>
              <a:t>balıqçılıq</a:t>
            </a:r>
            <a:r>
              <a:rPr lang="en-US" dirty="0"/>
              <a:t> </a:t>
            </a:r>
            <a:r>
              <a:rPr lang="en-US" dirty="0" err="1"/>
              <a:t>çox</a:t>
            </a:r>
            <a:r>
              <a:rPr lang="en-US" dirty="0"/>
              <a:t> </a:t>
            </a:r>
            <a:r>
              <a:rPr lang="en-US" dirty="0" err="1"/>
              <a:t>böyük</a:t>
            </a:r>
            <a:r>
              <a:rPr lang="en-US" dirty="0"/>
              <a:t> </a:t>
            </a:r>
            <a:r>
              <a:rPr lang="en-US" dirty="0" err="1"/>
              <a:t>rola</a:t>
            </a:r>
            <a:r>
              <a:rPr lang="en-US" dirty="0"/>
              <a:t> </a:t>
            </a:r>
            <a:r>
              <a:rPr lang="en-US" dirty="0" err="1"/>
              <a:t>malik</a:t>
            </a:r>
            <a:r>
              <a:rPr lang="en-US" dirty="0"/>
              <a:t> </a:t>
            </a:r>
            <a:r>
              <a:rPr lang="en-US" dirty="0" err="1"/>
              <a:t>idi</a:t>
            </a:r>
            <a:r>
              <a:rPr lang="en-US" dirty="0"/>
              <a:t>. </a:t>
            </a:r>
            <a:r>
              <a:rPr lang="en-US" dirty="0" err="1"/>
              <a:t>İnsanlar</a:t>
            </a:r>
            <a:r>
              <a:rPr lang="en-US" dirty="0"/>
              <a:t> </a:t>
            </a:r>
            <a:r>
              <a:rPr lang="en-US" dirty="0" err="1"/>
              <a:t>daşdan</a:t>
            </a:r>
            <a:r>
              <a:rPr lang="en-US" dirty="0"/>
              <a:t> </a:t>
            </a:r>
            <a:r>
              <a:rPr lang="en-US" dirty="0" err="1"/>
              <a:t>və</a:t>
            </a:r>
            <a:r>
              <a:rPr lang="en-US" dirty="0"/>
              <a:t> </a:t>
            </a:r>
            <a:r>
              <a:rPr lang="en-US" dirty="0" err="1"/>
              <a:t>sümükdən</a:t>
            </a:r>
            <a:r>
              <a:rPr lang="en-US" dirty="0"/>
              <a:t> </a:t>
            </a:r>
            <a:r>
              <a:rPr lang="en-US" dirty="0" err="1"/>
              <a:t>hazırlanmış</a:t>
            </a:r>
            <a:r>
              <a:rPr lang="en-US" dirty="0"/>
              <a:t> </a:t>
            </a:r>
            <a:r>
              <a:rPr lang="en-US" dirty="0" err="1"/>
              <a:t>harpunlarla</a:t>
            </a:r>
            <a:r>
              <a:rPr lang="en-US" dirty="0"/>
              <a:t> </a:t>
            </a:r>
            <a:r>
              <a:rPr lang="en-US" dirty="0" err="1"/>
              <a:t>və</a:t>
            </a:r>
            <a:r>
              <a:rPr lang="en-US" dirty="0"/>
              <a:t> </a:t>
            </a:r>
            <a:r>
              <a:rPr lang="en-US" dirty="0" err="1"/>
              <a:t>torlarla</a:t>
            </a:r>
            <a:r>
              <a:rPr lang="en-US" dirty="0"/>
              <a:t> </a:t>
            </a:r>
            <a:r>
              <a:rPr lang="en-US" dirty="0" err="1"/>
              <a:t>balıq</a:t>
            </a:r>
            <a:r>
              <a:rPr lang="en-US" dirty="0"/>
              <a:t> </a:t>
            </a:r>
            <a:r>
              <a:rPr lang="en-US" dirty="0" err="1"/>
              <a:t>tuturdular</a:t>
            </a:r>
            <a:r>
              <a:rPr lang="en-US" dirty="0"/>
              <a:t>. </a:t>
            </a:r>
            <a:r>
              <a:rPr lang="en-US" dirty="0" err="1"/>
              <a:t>Mezolit</a:t>
            </a:r>
            <a:r>
              <a:rPr lang="en-US" dirty="0"/>
              <a:t> </a:t>
            </a:r>
            <a:r>
              <a:rPr lang="en-US" dirty="0" err="1"/>
              <a:t>dövründə</a:t>
            </a:r>
            <a:r>
              <a:rPr lang="en-US" dirty="0"/>
              <a:t> </a:t>
            </a:r>
            <a:r>
              <a:rPr lang="en-US" dirty="0" err="1"/>
              <a:t>axirət</a:t>
            </a:r>
            <a:r>
              <a:rPr lang="en-US" dirty="0"/>
              <a:t> </a:t>
            </a:r>
            <a:r>
              <a:rPr lang="en-US" dirty="0" err="1"/>
              <a:t>dünyasına</a:t>
            </a:r>
            <a:r>
              <a:rPr lang="en-US" dirty="0"/>
              <a:t> </a:t>
            </a:r>
            <a:r>
              <a:rPr lang="en-US" dirty="0" err="1"/>
              <a:t>inam</a:t>
            </a:r>
            <a:r>
              <a:rPr lang="en-US" dirty="0"/>
              <a:t> </a:t>
            </a:r>
            <a:r>
              <a:rPr lang="en-US" dirty="0" err="1"/>
              <a:t>getdikcə</a:t>
            </a:r>
            <a:r>
              <a:rPr lang="en-US" dirty="0"/>
              <a:t> </a:t>
            </a:r>
            <a:r>
              <a:rPr lang="en-US" dirty="0" err="1"/>
              <a:t>artırdı</a:t>
            </a:r>
            <a:r>
              <a:rPr lang="en-US" dirty="0"/>
              <a:t>. </a:t>
            </a:r>
            <a:r>
              <a:rPr lang="en-US" dirty="0" err="1"/>
              <a:t>Ölülər</a:t>
            </a:r>
            <a:r>
              <a:rPr lang="en-US" dirty="0"/>
              <a:t> </a:t>
            </a:r>
            <a:r>
              <a:rPr lang="en-US" dirty="0" err="1"/>
              <a:t>dəfn</a:t>
            </a:r>
            <a:r>
              <a:rPr lang="en-US" dirty="0"/>
              <a:t> </a:t>
            </a:r>
            <a:r>
              <a:rPr lang="en-US" dirty="0" err="1"/>
              <a:t>olunduqdan</a:t>
            </a:r>
            <a:r>
              <a:rPr lang="en-US" dirty="0"/>
              <a:t> </a:t>
            </a:r>
            <a:r>
              <a:rPr lang="en-US" dirty="0" err="1"/>
              <a:t>sonra</a:t>
            </a:r>
            <a:r>
              <a:rPr lang="en-US" dirty="0"/>
              <a:t> </a:t>
            </a:r>
            <a:r>
              <a:rPr lang="en-US" dirty="0" err="1"/>
              <a:t>ətrafına</a:t>
            </a:r>
            <a:r>
              <a:rPr lang="en-US" dirty="0"/>
              <a:t> </a:t>
            </a:r>
            <a:r>
              <a:rPr lang="en-US" dirty="0" err="1"/>
              <a:t>büt</a:t>
            </a:r>
            <a:r>
              <a:rPr lang="en-US" dirty="0"/>
              <a:t> </a:t>
            </a:r>
            <a:r>
              <a:rPr lang="en-US" dirty="0" err="1"/>
              <a:t>qoyulurdu</a:t>
            </a:r>
            <a:r>
              <a:rPr lang="en-US" dirty="0"/>
              <a:t>. Bu </a:t>
            </a:r>
            <a:r>
              <a:rPr lang="en-US" dirty="0" err="1"/>
              <a:t>haqda</a:t>
            </a:r>
            <a:r>
              <a:rPr lang="en-US" dirty="0"/>
              <a:t> </a:t>
            </a:r>
            <a:r>
              <a:rPr lang="en-US" dirty="0" err="1"/>
              <a:t>məlumat</a:t>
            </a:r>
            <a:r>
              <a:rPr lang="en-US" dirty="0"/>
              <a:t> </a:t>
            </a:r>
            <a:r>
              <a:rPr lang="en-US" dirty="0" err="1"/>
              <a:t>isə</a:t>
            </a:r>
            <a:r>
              <a:rPr lang="en-US" dirty="0"/>
              <a:t> </a:t>
            </a:r>
            <a:r>
              <a:rPr lang="en-US" dirty="0" err="1"/>
              <a:t>Qobustan</a:t>
            </a:r>
            <a:r>
              <a:rPr lang="en-US" dirty="0"/>
              <a:t> </a:t>
            </a:r>
            <a:r>
              <a:rPr lang="en-US" dirty="0" err="1"/>
              <a:t>rayonunun</a:t>
            </a:r>
            <a:r>
              <a:rPr lang="en-US" dirty="0"/>
              <a:t> </a:t>
            </a:r>
            <a:r>
              <a:rPr lang="en-US" dirty="0" err="1"/>
              <a:t>Firuz</a:t>
            </a:r>
            <a:r>
              <a:rPr lang="en-US" dirty="0"/>
              <a:t> </a:t>
            </a:r>
            <a:r>
              <a:rPr lang="en-US" dirty="0" err="1"/>
              <a:t>düşərgəsindən</a:t>
            </a:r>
            <a:r>
              <a:rPr lang="en-US" dirty="0"/>
              <a:t> </a:t>
            </a:r>
            <a:r>
              <a:rPr lang="en-US" dirty="0" err="1" smtClean="0"/>
              <a:t>tapılmışdır</a:t>
            </a:r>
            <a:r>
              <a:rPr lang="en-US" dirty="0"/>
              <a:t>. </a:t>
            </a:r>
            <a:r>
              <a:rPr lang="en-US" dirty="0" err="1"/>
              <a:t>Mezolit</a:t>
            </a:r>
            <a:r>
              <a:rPr lang="en-US" dirty="0"/>
              <a:t> </a:t>
            </a:r>
            <a:r>
              <a:rPr lang="en-US" dirty="0" err="1"/>
              <a:t>dövrü</a:t>
            </a:r>
            <a:r>
              <a:rPr lang="en-US" dirty="0"/>
              <a:t> </a:t>
            </a:r>
            <a:r>
              <a:rPr lang="en-US" dirty="0" err="1"/>
              <a:t>Qobustan</a:t>
            </a:r>
            <a:r>
              <a:rPr lang="en-US" dirty="0"/>
              <a:t> </a:t>
            </a:r>
            <a:r>
              <a:rPr lang="en-US" dirty="0" err="1"/>
              <a:t>və</a:t>
            </a:r>
            <a:r>
              <a:rPr lang="en-US" dirty="0"/>
              <a:t> </a:t>
            </a:r>
            <a:r>
              <a:rPr lang="en-US" dirty="0" err="1"/>
              <a:t>Qazax</a:t>
            </a:r>
            <a:r>
              <a:rPr lang="en-US" dirty="0"/>
              <a:t> </a:t>
            </a:r>
            <a:r>
              <a:rPr lang="en-US" dirty="0" err="1"/>
              <a:t>rayonunun</a:t>
            </a:r>
            <a:r>
              <a:rPr lang="en-US" dirty="0"/>
              <a:t> </a:t>
            </a:r>
            <a:r>
              <a:rPr lang="en-US" dirty="0" err="1"/>
              <a:t>Damcılı</a:t>
            </a:r>
            <a:r>
              <a:rPr lang="en-US" dirty="0"/>
              <a:t> </a:t>
            </a:r>
            <a:r>
              <a:rPr lang="en-US" dirty="0" err="1"/>
              <a:t>mağarası</a:t>
            </a:r>
            <a:r>
              <a:rPr lang="en-US" dirty="0"/>
              <a:t> </a:t>
            </a:r>
            <a:r>
              <a:rPr lang="en-US" dirty="0" err="1"/>
              <a:t>əsasında</a:t>
            </a:r>
            <a:r>
              <a:rPr lang="en-US" dirty="0"/>
              <a:t> </a:t>
            </a:r>
            <a:r>
              <a:rPr lang="en-US" dirty="0" err="1"/>
              <a:t>öyrənilmişdir</a:t>
            </a:r>
            <a:r>
              <a:rPr lang="en-US" dirty="0"/>
              <a:t>. </a:t>
            </a:r>
            <a:r>
              <a:rPr lang="en-US" dirty="0" err="1"/>
              <a:t>İnsanlar</a:t>
            </a:r>
            <a:r>
              <a:rPr lang="en-US" dirty="0"/>
              <a:t> </a:t>
            </a:r>
            <a:r>
              <a:rPr lang="en-US" dirty="0" err="1"/>
              <a:t>gündəlik</a:t>
            </a:r>
            <a:r>
              <a:rPr lang="en-US" dirty="0"/>
              <a:t> </a:t>
            </a:r>
            <a:r>
              <a:rPr lang="en-US" dirty="0" err="1"/>
              <a:t>həyatlarını</a:t>
            </a:r>
            <a:r>
              <a:rPr lang="en-US" dirty="0"/>
              <a:t> </a:t>
            </a:r>
            <a:r>
              <a:rPr lang="en-US" dirty="0" err="1"/>
              <a:t>qayaların</a:t>
            </a:r>
            <a:r>
              <a:rPr lang="en-US" dirty="0"/>
              <a:t> </a:t>
            </a:r>
            <a:r>
              <a:rPr lang="en-US" dirty="0" err="1"/>
              <a:t>üzərinə</a:t>
            </a:r>
            <a:r>
              <a:rPr lang="en-US" dirty="0"/>
              <a:t> </a:t>
            </a:r>
            <a:r>
              <a:rPr lang="en-US" dirty="0" err="1"/>
              <a:t>həkk</a:t>
            </a:r>
            <a:r>
              <a:rPr lang="en-US" dirty="0"/>
              <a:t> </a:t>
            </a:r>
            <a:r>
              <a:rPr lang="en-US" dirty="0" err="1"/>
              <a:t>edirdilər</a:t>
            </a:r>
            <a:r>
              <a:rPr lang="en-US" dirty="0"/>
              <a:t>. Bu </a:t>
            </a:r>
            <a:r>
              <a:rPr lang="en-US" dirty="0" err="1"/>
              <a:t>təsvirlər</a:t>
            </a:r>
            <a:r>
              <a:rPr lang="en-US" dirty="0"/>
              <a:t> </a:t>
            </a:r>
            <a:r>
              <a:rPr lang="en-US" dirty="0" err="1"/>
              <a:t>onların</a:t>
            </a:r>
            <a:r>
              <a:rPr lang="en-US" dirty="0"/>
              <a:t> </a:t>
            </a:r>
            <a:r>
              <a:rPr lang="en-US" dirty="0" err="1"/>
              <a:t>dini</a:t>
            </a:r>
            <a:r>
              <a:rPr lang="en-US" dirty="0"/>
              <a:t> </a:t>
            </a:r>
            <a:r>
              <a:rPr lang="en-US" dirty="0" err="1"/>
              <a:t>inancları</a:t>
            </a:r>
            <a:r>
              <a:rPr lang="en-US" dirty="0"/>
              <a:t>, </a:t>
            </a:r>
            <a:r>
              <a:rPr lang="en-US" dirty="0" err="1"/>
              <a:t>gündəlik</a:t>
            </a:r>
            <a:r>
              <a:rPr lang="en-US" dirty="0"/>
              <a:t> </a:t>
            </a:r>
            <a:r>
              <a:rPr lang="en-US" dirty="0" err="1"/>
              <a:t>məşğuliyyətlərini</a:t>
            </a:r>
            <a:r>
              <a:rPr lang="en-US" dirty="0"/>
              <a:t> </a:t>
            </a:r>
            <a:r>
              <a:rPr lang="en-US" dirty="0" err="1"/>
              <a:t>öyrənməyə</a:t>
            </a:r>
            <a:r>
              <a:rPr lang="en-US" dirty="0"/>
              <a:t> </a:t>
            </a:r>
            <a:r>
              <a:rPr lang="en-US" dirty="0" err="1"/>
              <a:t>kömək</a:t>
            </a:r>
            <a:r>
              <a:rPr lang="en-US" dirty="0"/>
              <a:t> </a:t>
            </a:r>
            <a:r>
              <a:rPr lang="en-US" dirty="0" err="1"/>
              <a:t>edir</a:t>
            </a:r>
            <a:r>
              <a:rPr lang="en-US" dirty="0"/>
              <a:t>.</a:t>
            </a:r>
          </a:p>
        </p:txBody>
      </p:sp>
    </p:spTree>
    <p:extLst>
      <p:ext uri="{BB962C8B-B14F-4D97-AF65-F5344CB8AC3E}">
        <p14:creationId xmlns:p14="http://schemas.microsoft.com/office/powerpoint/2010/main" val="3986314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i="1" dirty="0" err="1" smtClean="0">
                <a:solidFill>
                  <a:schemeClr val="bg2">
                    <a:lumMod val="25000"/>
                  </a:schemeClr>
                </a:solidFill>
              </a:rPr>
              <a:t>Neolit</a:t>
            </a:r>
            <a:r>
              <a:rPr lang="en-US" sz="3600" b="1" i="1" dirty="0" smtClean="0">
                <a:solidFill>
                  <a:schemeClr val="bg2">
                    <a:lumMod val="25000"/>
                  </a:schemeClr>
                </a:solidFill>
              </a:rPr>
              <a:t> d</a:t>
            </a:r>
            <a:r>
              <a:rPr lang="az-Latn-AZ" sz="3600" b="1" i="1" dirty="0" smtClean="0">
                <a:solidFill>
                  <a:schemeClr val="bg2">
                    <a:lumMod val="25000"/>
                  </a:schemeClr>
                </a:solidFill>
              </a:rPr>
              <a:t>övrü</a:t>
            </a:r>
            <a:endParaRPr lang="en-US" sz="3600" b="1" i="1" dirty="0">
              <a:solidFill>
                <a:schemeClr val="bg2">
                  <a:lumMod val="25000"/>
                </a:schemeClr>
              </a:solidFill>
            </a:endParaRPr>
          </a:p>
        </p:txBody>
      </p:sp>
      <p:pic>
        <p:nvPicPr>
          <p:cNvPr id="8" name="Content Placeholder 7"/>
          <p:cNvPicPr>
            <a:picLocks noGrp="1" noChangeAspect="1"/>
          </p:cNvPicPr>
          <p:nvPr>
            <p:ph idx="1"/>
          </p:nvPr>
        </p:nvPicPr>
        <p:blipFill>
          <a:blip r:embed="rId2"/>
          <a:stretch>
            <a:fillRect/>
          </a:stretch>
        </p:blipFill>
        <p:spPr>
          <a:xfrm>
            <a:off x="6323013" y="934244"/>
            <a:ext cx="5181600" cy="5181600"/>
          </a:xfrm>
          <a:prstGeom prst="rect">
            <a:avLst/>
          </a:prstGeom>
        </p:spPr>
      </p:pic>
      <p:sp>
        <p:nvSpPr>
          <p:cNvPr id="6" name="Text Placeholder 5"/>
          <p:cNvSpPr>
            <a:spLocks noGrp="1"/>
          </p:cNvSpPr>
          <p:nvPr>
            <p:ph type="body" sz="half" idx="2"/>
          </p:nvPr>
        </p:nvSpPr>
        <p:spPr/>
        <p:txBody>
          <a:bodyPr>
            <a:normAutofit lnSpcReduction="10000"/>
          </a:bodyPr>
          <a:lstStyle/>
          <a:p>
            <a:pPr algn="just"/>
            <a:r>
              <a:rPr lang="en-US" b="1" dirty="0" err="1"/>
              <a:t>Neolit</a:t>
            </a:r>
            <a:r>
              <a:rPr lang="en-US" b="1" dirty="0"/>
              <a:t> </a:t>
            </a:r>
            <a:r>
              <a:rPr lang="en-US" b="1" dirty="0" err="1"/>
              <a:t>dövrü</a:t>
            </a:r>
            <a:r>
              <a:rPr lang="en-US" b="1" dirty="0"/>
              <a:t> (</a:t>
            </a:r>
            <a:r>
              <a:rPr lang="en-US" b="1" dirty="0" err="1"/>
              <a:t>Yeni</a:t>
            </a:r>
            <a:r>
              <a:rPr lang="en-US" b="1" dirty="0"/>
              <a:t> </a:t>
            </a:r>
            <a:r>
              <a:rPr lang="en-US" b="1" dirty="0" err="1"/>
              <a:t>Daş</a:t>
            </a:r>
            <a:r>
              <a:rPr lang="en-US" b="1" dirty="0"/>
              <a:t> </a:t>
            </a:r>
            <a:r>
              <a:rPr lang="en-US" b="1" dirty="0" err="1"/>
              <a:t>Dövrü</a:t>
            </a:r>
            <a:r>
              <a:rPr lang="en-US" b="1" dirty="0"/>
              <a:t>) </a:t>
            </a:r>
            <a:r>
              <a:rPr lang="en-US" b="1" dirty="0" err="1"/>
              <a:t>təxminən</a:t>
            </a:r>
            <a:r>
              <a:rPr lang="en-US" b="1" dirty="0"/>
              <a:t> </a:t>
            </a:r>
            <a:r>
              <a:rPr lang="en-US" b="1" dirty="0" err="1"/>
              <a:t>e.ə</a:t>
            </a:r>
            <a:r>
              <a:rPr lang="en-US" b="1" dirty="0"/>
              <a:t>. 10 </a:t>
            </a:r>
            <a:r>
              <a:rPr lang="en-US" b="1" dirty="0" err="1"/>
              <a:t>minillikdən</a:t>
            </a:r>
            <a:r>
              <a:rPr lang="en-US" b="1" dirty="0"/>
              <a:t> </a:t>
            </a:r>
            <a:r>
              <a:rPr lang="en-US" b="1" dirty="0" err="1"/>
              <a:t>e.ə</a:t>
            </a:r>
            <a:r>
              <a:rPr lang="en-US" b="1" dirty="0"/>
              <a:t>. 3-cü </a:t>
            </a:r>
            <a:r>
              <a:rPr lang="en-US" b="1" dirty="0" err="1"/>
              <a:t>minilliyə</a:t>
            </a:r>
            <a:r>
              <a:rPr lang="en-US" b="1" dirty="0"/>
              <a:t> </a:t>
            </a:r>
            <a:r>
              <a:rPr lang="en-US" b="1" dirty="0" err="1"/>
              <a:t>qədər</a:t>
            </a:r>
            <a:r>
              <a:rPr lang="en-US" b="1" dirty="0"/>
              <a:t> </a:t>
            </a:r>
            <a:r>
              <a:rPr lang="en-US" b="1" dirty="0" err="1"/>
              <a:t>davam</a:t>
            </a:r>
            <a:r>
              <a:rPr lang="en-US" b="1" dirty="0"/>
              <a:t> </a:t>
            </a:r>
            <a:r>
              <a:rPr lang="en-US" b="1" dirty="0" err="1"/>
              <a:t>edən</a:t>
            </a:r>
            <a:r>
              <a:rPr lang="en-US" b="1" dirty="0"/>
              <a:t> </a:t>
            </a:r>
            <a:r>
              <a:rPr lang="en-US" b="1" dirty="0" err="1"/>
              <a:t>və</a:t>
            </a:r>
            <a:r>
              <a:rPr lang="en-US" b="1" dirty="0"/>
              <a:t> </a:t>
            </a:r>
            <a:r>
              <a:rPr lang="en-US" b="1" dirty="0" err="1"/>
              <a:t>insanların</a:t>
            </a:r>
            <a:r>
              <a:rPr lang="en-US" b="1" dirty="0"/>
              <a:t> </a:t>
            </a:r>
            <a:r>
              <a:rPr lang="en-US" b="1" dirty="0" err="1"/>
              <a:t>həyat</a:t>
            </a:r>
            <a:r>
              <a:rPr lang="en-US" b="1" dirty="0"/>
              <a:t> </a:t>
            </a:r>
            <a:r>
              <a:rPr lang="en-US" b="1" dirty="0" err="1"/>
              <a:t>tərzində</a:t>
            </a:r>
            <a:r>
              <a:rPr lang="en-US" b="1" dirty="0"/>
              <a:t> </a:t>
            </a:r>
            <a:r>
              <a:rPr lang="en-US" b="1" dirty="0" err="1"/>
              <a:t>inqilabi</a:t>
            </a:r>
            <a:r>
              <a:rPr lang="en-US" b="1" dirty="0"/>
              <a:t> </a:t>
            </a:r>
            <a:r>
              <a:rPr lang="en-US" b="1" dirty="0" err="1"/>
              <a:t>dəyişikliklərin</a:t>
            </a:r>
            <a:r>
              <a:rPr lang="en-US" b="1" dirty="0"/>
              <a:t> </a:t>
            </a:r>
            <a:r>
              <a:rPr lang="en-US" b="1" dirty="0" err="1"/>
              <a:t>baş</a:t>
            </a:r>
            <a:r>
              <a:rPr lang="en-US" b="1" dirty="0"/>
              <a:t> </a:t>
            </a:r>
            <a:r>
              <a:rPr lang="en-US" b="1" dirty="0" err="1"/>
              <a:t>verdiyi</a:t>
            </a:r>
            <a:r>
              <a:rPr lang="en-US" b="1" dirty="0"/>
              <a:t> </a:t>
            </a:r>
            <a:r>
              <a:rPr lang="en-US" b="1" dirty="0" err="1"/>
              <a:t>bir</a:t>
            </a:r>
            <a:r>
              <a:rPr lang="en-US" b="1" dirty="0"/>
              <a:t> </a:t>
            </a:r>
            <a:r>
              <a:rPr lang="en-US" b="1" dirty="0" err="1"/>
              <a:t>dövrdür</a:t>
            </a:r>
            <a:r>
              <a:rPr lang="en-US" b="1" dirty="0"/>
              <a:t>. Bu </a:t>
            </a:r>
            <a:r>
              <a:rPr lang="en-US" b="1" dirty="0" err="1"/>
              <a:t>dövr</a:t>
            </a:r>
            <a:r>
              <a:rPr lang="en-US" b="1" dirty="0"/>
              <a:t>, </a:t>
            </a:r>
            <a:r>
              <a:rPr lang="en-US" b="1" dirty="0" err="1"/>
              <a:t>daş</a:t>
            </a:r>
            <a:r>
              <a:rPr lang="en-US" b="1" dirty="0"/>
              <a:t> </a:t>
            </a:r>
            <a:r>
              <a:rPr lang="en-US" b="1" dirty="0" err="1"/>
              <a:t>alətlərin</a:t>
            </a:r>
            <a:r>
              <a:rPr lang="en-US" b="1" dirty="0"/>
              <a:t> </a:t>
            </a:r>
            <a:r>
              <a:rPr lang="en-US" b="1" dirty="0" err="1"/>
              <a:t>təkmilləşdirilməsi</a:t>
            </a:r>
            <a:r>
              <a:rPr lang="en-US" b="1" dirty="0"/>
              <a:t>, </a:t>
            </a:r>
            <a:r>
              <a:rPr lang="en-US" b="1" dirty="0" err="1"/>
              <a:t>əkinçilik</a:t>
            </a:r>
            <a:r>
              <a:rPr lang="en-US" b="1" dirty="0"/>
              <a:t> </a:t>
            </a:r>
            <a:r>
              <a:rPr lang="en-US" b="1" dirty="0" err="1"/>
              <a:t>və</a:t>
            </a:r>
            <a:r>
              <a:rPr lang="en-US" b="1" dirty="0"/>
              <a:t> </a:t>
            </a:r>
            <a:r>
              <a:rPr lang="en-US" b="1" dirty="0" err="1"/>
              <a:t>heyvandarlığın</a:t>
            </a:r>
            <a:r>
              <a:rPr lang="en-US" b="1" dirty="0"/>
              <a:t> </a:t>
            </a:r>
            <a:r>
              <a:rPr lang="en-US" b="1" dirty="0" err="1"/>
              <a:t>meydana</a:t>
            </a:r>
            <a:r>
              <a:rPr lang="en-US" b="1" dirty="0"/>
              <a:t> </a:t>
            </a:r>
            <a:r>
              <a:rPr lang="en-US" b="1" dirty="0" err="1"/>
              <a:t>gəlməsi</a:t>
            </a:r>
            <a:r>
              <a:rPr lang="en-US" b="1" dirty="0"/>
              <a:t>, </a:t>
            </a:r>
            <a:r>
              <a:rPr lang="en-US" b="1" dirty="0" err="1"/>
              <a:t>daimi</a:t>
            </a:r>
            <a:r>
              <a:rPr lang="en-US" b="1" dirty="0"/>
              <a:t> </a:t>
            </a:r>
            <a:r>
              <a:rPr lang="en-US" b="1" dirty="0" err="1"/>
              <a:t>yaşayış</a:t>
            </a:r>
            <a:r>
              <a:rPr lang="en-US" b="1" dirty="0"/>
              <a:t> </a:t>
            </a:r>
            <a:r>
              <a:rPr lang="en-US" b="1" dirty="0" err="1"/>
              <a:t>məskənlərinin</a:t>
            </a:r>
            <a:r>
              <a:rPr lang="en-US" b="1" dirty="0"/>
              <a:t> </a:t>
            </a:r>
            <a:r>
              <a:rPr lang="en-US" b="1" dirty="0" err="1"/>
              <a:t>qurulması</a:t>
            </a:r>
            <a:r>
              <a:rPr lang="en-US" b="1" dirty="0"/>
              <a:t> </a:t>
            </a:r>
            <a:r>
              <a:rPr lang="en-US" b="1" dirty="0" err="1"/>
              <a:t>ilə</a:t>
            </a:r>
            <a:r>
              <a:rPr lang="en-US" b="1" dirty="0"/>
              <a:t> </a:t>
            </a:r>
            <a:r>
              <a:rPr lang="en-US" b="1" dirty="0" err="1"/>
              <a:t>xarakterizə</a:t>
            </a:r>
            <a:r>
              <a:rPr lang="en-US" b="1" dirty="0"/>
              <a:t> </a:t>
            </a:r>
            <a:r>
              <a:rPr lang="en-US" b="1" dirty="0" err="1"/>
              <a:t>olunur.Neolit</a:t>
            </a:r>
            <a:r>
              <a:rPr lang="en-US" b="1" dirty="0"/>
              <a:t> </a:t>
            </a:r>
            <a:r>
              <a:rPr lang="en-US" b="1" dirty="0" err="1"/>
              <a:t>Dövrünün</a:t>
            </a:r>
            <a:r>
              <a:rPr lang="en-US" b="1" dirty="0"/>
              <a:t> </a:t>
            </a:r>
            <a:r>
              <a:rPr lang="en-US" b="1" dirty="0" err="1"/>
              <a:t>Əsas</a:t>
            </a:r>
            <a:r>
              <a:rPr lang="en-US" b="1" dirty="0"/>
              <a:t> </a:t>
            </a:r>
            <a:r>
              <a:rPr lang="en-US" b="1" dirty="0" err="1"/>
              <a:t>Xüsusiyyətləri</a:t>
            </a:r>
            <a:r>
              <a:rPr lang="en-US" b="1" dirty="0"/>
              <a:t>:	</a:t>
            </a:r>
            <a:endParaRPr lang="az-Latn-AZ" b="1" dirty="0" smtClean="0"/>
          </a:p>
          <a:p>
            <a:r>
              <a:rPr lang="en-US" b="1" dirty="0" smtClean="0"/>
              <a:t>1.İqtisadi </a:t>
            </a:r>
            <a:r>
              <a:rPr lang="en-US" b="1" dirty="0" err="1"/>
              <a:t>İnqilab</a:t>
            </a:r>
            <a:r>
              <a:rPr lang="en-US" b="1" dirty="0"/>
              <a:t> – </a:t>
            </a:r>
            <a:r>
              <a:rPr lang="en-US" b="1" dirty="0" err="1"/>
              <a:t>İnsanlar</a:t>
            </a:r>
            <a:r>
              <a:rPr lang="en-US" b="1" dirty="0"/>
              <a:t> </a:t>
            </a:r>
            <a:r>
              <a:rPr lang="en-US" b="1" dirty="0" err="1"/>
              <a:t>ovçuluq</a:t>
            </a:r>
            <a:r>
              <a:rPr lang="en-US" b="1" dirty="0"/>
              <a:t> </a:t>
            </a:r>
            <a:r>
              <a:rPr lang="en-US" b="1" dirty="0" err="1"/>
              <a:t>və</a:t>
            </a:r>
            <a:r>
              <a:rPr lang="en-US" b="1" dirty="0"/>
              <a:t> </a:t>
            </a:r>
            <a:r>
              <a:rPr lang="en-US" b="1" dirty="0" err="1"/>
              <a:t>yığıcılıqdan</a:t>
            </a:r>
            <a:r>
              <a:rPr lang="en-US" b="1" dirty="0"/>
              <a:t> </a:t>
            </a:r>
            <a:r>
              <a:rPr lang="en-US" b="1" dirty="0" err="1"/>
              <a:t>əkinçilik</a:t>
            </a:r>
            <a:r>
              <a:rPr lang="en-US" b="1" dirty="0"/>
              <a:t> </a:t>
            </a:r>
            <a:r>
              <a:rPr lang="en-US" b="1" dirty="0" err="1"/>
              <a:t>və</a:t>
            </a:r>
            <a:r>
              <a:rPr lang="en-US" b="1" dirty="0"/>
              <a:t> </a:t>
            </a:r>
            <a:r>
              <a:rPr lang="en-US" b="1" dirty="0" err="1"/>
              <a:t>heyvandarlığa</a:t>
            </a:r>
            <a:r>
              <a:rPr lang="en-US" b="1" dirty="0"/>
              <a:t> </a:t>
            </a:r>
            <a:r>
              <a:rPr lang="en-US" b="1" dirty="0" err="1"/>
              <a:t>keçid</a:t>
            </a:r>
            <a:r>
              <a:rPr lang="en-US" b="1" dirty="0"/>
              <a:t> </a:t>
            </a:r>
            <a:r>
              <a:rPr lang="en-US" b="1" dirty="0" err="1"/>
              <a:t>etdilər</a:t>
            </a:r>
            <a:r>
              <a:rPr lang="en-US" b="1" dirty="0"/>
              <a:t>. Bu, </a:t>
            </a:r>
            <a:r>
              <a:rPr lang="en-US" b="1" dirty="0" err="1"/>
              <a:t>qida</a:t>
            </a:r>
            <a:r>
              <a:rPr lang="en-US" b="1" dirty="0"/>
              <a:t> </a:t>
            </a:r>
            <a:r>
              <a:rPr lang="en-US" b="1" dirty="0" err="1"/>
              <a:t>istehsalına</a:t>
            </a:r>
            <a:r>
              <a:rPr lang="en-US" b="1" dirty="0"/>
              <a:t> </a:t>
            </a:r>
            <a:r>
              <a:rPr lang="en-US" b="1" dirty="0" err="1"/>
              <a:t>başlanılması</a:t>
            </a:r>
            <a:r>
              <a:rPr lang="en-US" b="1" dirty="0"/>
              <a:t> </a:t>
            </a:r>
            <a:r>
              <a:rPr lang="en-US" b="1" dirty="0" err="1"/>
              <a:t>və</a:t>
            </a:r>
            <a:r>
              <a:rPr lang="en-US" b="1" dirty="0"/>
              <a:t> </a:t>
            </a:r>
            <a:r>
              <a:rPr lang="en-US" b="1" dirty="0" err="1"/>
              <a:t>ərzaq</a:t>
            </a:r>
            <a:r>
              <a:rPr lang="en-US" b="1" dirty="0"/>
              <a:t> </a:t>
            </a:r>
            <a:r>
              <a:rPr lang="en-US" b="1" dirty="0" err="1"/>
              <a:t>ehtiyatlarının</a:t>
            </a:r>
            <a:r>
              <a:rPr lang="en-US" b="1" dirty="0"/>
              <a:t> </a:t>
            </a:r>
            <a:r>
              <a:rPr lang="en-US" b="1" dirty="0" err="1"/>
              <a:t>yaranmasına</a:t>
            </a:r>
            <a:r>
              <a:rPr lang="en-US" b="1" dirty="0"/>
              <a:t> </a:t>
            </a:r>
            <a:r>
              <a:rPr lang="en-US" b="1" dirty="0" err="1"/>
              <a:t>səbəb</a:t>
            </a:r>
            <a:r>
              <a:rPr lang="en-US" b="1" dirty="0"/>
              <a:t> </a:t>
            </a:r>
            <a:r>
              <a:rPr lang="en-US" b="1" dirty="0" err="1"/>
              <a:t>oldu</a:t>
            </a:r>
            <a:r>
              <a:rPr lang="en-US" b="1" dirty="0"/>
              <a:t>.	</a:t>
            </a:r>
            <a:endParaRPr lang="az-Latn-AZ" b="1" dirty="0" smtClean="0"/>
          </a:p>
          <a:p>
            <a:r>
              <a:rPr lang="en-US" b="1" dirty="0" smtClean="0"/>
              <a:t>2.Daimi </a:t>
            </a:r>
            <a:r>
              <a:rPr lang="en-US" b="1" dirty="0" err="1"/>
              <a:t>Məskunlaşma</a:t>
            </a:r>
            <a:r>
              <a:rPr lang="en-US" b="1" dirty="0"/>
              <a:t> – </a:t>
            </a:r>
            <a:r>
              <a:rPr lang="en-US" b="1" dirty="0" err="1"/>
              <a:t>Köçəri</a:t>
            </a:r>
            <a:r>
              <a:rPr lang="en-US" b="1" dirty="0"/>
              <a:t> </a:t>
            </a:r>
            <a:r>
              <a:rPr lang="en-US" b="1" dirty="0" err="1"/>
              <a:t>həyat</a:t>
            </a:r>
            <a:r>
              <a:rPr lang="en-US" b="1" dirty="0"/>
              <a:t> </a:t>
            </a:r>
            <a:r>
              <a:rPr lang="en-US" b="1" dirty="0" err="1"/>
              <a:t>tərzi</a:t>
            </a:r>
            <a:r>
              <a:rPr lang="en-US" b="1" dirty="0"/>
              <a:t> </a:t>
            </a:r>
            <a:r>
              <a:rPr lang="en-US" b="1" dirty="0" err="1"/>
              <a:t>tədricən</a:t>
            </a:r>
            <a:r>
              <a:rPr lang="en-US" b="1" dirty="0"/>
              <a:t> </a:t>
            </a:r>
            <a:r>
              <a:rPr lang="en-US" b="1" dirty="0" err="1"/>
              <a:t>yerini</a:t>
            </a:r>
            <a:r>
              <a:rPr lang="en-US" b="1" dirty="0"/>
              <a:t> </a:t>
            </a:r>
            <a:r>
              <a:rPr lang="en-US" b="1" dirty="0" err="1"/>
              <a:t>daimi</a:t>
            </a:r>
            <a:r>
              <a:rPr lang="en-US" b="1" dirty="0"/>
              <a:t> </a:t>
            </a:r>
            <a:r>
              <a:rPr lang="en-US" b="1" dirty="0" err="1"/>
              <a:t>yaşayış</a:t>
            </a:r>
            <a:r>
              <a:rPr lang="en-US" b="1" dirty="0"/>
              <a:t> </a:t>
            </a:r>
            <a:r>
              <a:rPr lang="en-US" b="1" dirty="0" err="1"/>
              <a:t>məskənlərinə</a:t>
            </a:r>
            <a:r>
              <a:rPr lang="en-US" b="1" dirty="0"/>
              <a:t> </a:t>
            </a:r>
            <a:r>
              <a:rPr lang="en-US" b="1" dirty="0" err="1"/>
              <a:t>verdi</a:t>
            </a:r>
            <a:r>
              <a:rPr lang="en-US" b="1" dirty="0"/>
              <a:t>. İlk </a:t>
            </a:r>
            <a:r>
              <a:rPr lang="en-US" b="1" dirty="0" err="1"/>
              <a:t>kəndlər</a:t>
            </a:r>
            <a:r>
              <a:rPr lang="en-US" b="1" dirty="0"/>
              <a:t> </a:t>
            </a:r>
            <a:r>
              <a:rPr lang="en-US" b="1" dirty="0" err="1"/>
              <a:t>formalaşdı</a:t>
            </a:r>
            <a:r>
              <a:rPr lang="en-US" b="1" dirty="0"/>
              <a:t>.	</a:t>
            </a:r>
          </a:p>
        </p:txBody>
      </p:sp>
    </p:spTree>
    <p:extLst>
      <p:ext uri="{BB962C8B-B14F-4D97-AF65-F5344CB8AC3E}">
        <p14:creationId xmlns:p14="http://schemas.microsoft.com/office/powerpoint/2010/main" val="378121764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179</TotalTime>
  <Words>914</Words>
  <Application>Microsoft Office PowerPoint</Application>
  <PresentationFormat>Widescreen</PresentationFormat>
  <Paragraphs>58</Paragraphs>
  <Slides>14</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Algerian</vt:lpstr>
      <vt:lpstr>Arial</vt:lpstr>
      <vt:lpstr>Calibri</vt:lpstr>
      <vt:lpstr>Calibri Light</vt:lpstr>
      <vt:lpstr>Century Gothic</vt:lpstr>
      <vt:lpstr>Trebuchet MS</vt:lpstr>
      <vt:lpstr>Wingdings 3</vt:lpstr>
      <vt:lpstr>Wisp</vt:lpstr>
      <vt:lpstr>Office Theme</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Neolit dövrü</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36</cp:revision>
  <dcterms:created xsi:type="dcterms:W3CDTF">2025-02-23T16:38:55Z</dcterms:created>
  <dcterms:modified xsi:type="dcterms:W3CDTF">2025-02-24T15:30:30Z</dcterms:modified>
</cp:coreProperties>
</file>